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5"/>
  </p:normalViewPr>
  <p:slideViewPr>
    <p:cSldViewPr snapToGrid="0" snapToObjects="1">
      <p:cViewPr varScale="1">
        <p:scale>
          <a:sx n="76" d="100"/>
          <a:sy n="76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8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8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5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3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0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5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3/6/22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8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8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3/6/22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9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52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9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Video 16">
            <a:extLst>
              <a:ext uri="{FF2B5EF4-FFF2-40B4-BE49-F238E27FC236}">
                <a16:creationId xmlns:a16="http://schemas.microsoft.com/office/drawing/2014/main" id="{9C421750-2896-429D-8E19-861EB77BF7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FA36F-AC6E-EC46-A4DA-19BF38C28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8686796" cy="2334247"/>
          </a:xfrm>
        </p:spPr>
        <p:txBody>
          <a:bodyPr anchor="t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Tidy up the Beach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875AD-90A0-D547-ABAF-E2C3202AD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3552826"/>
            <a:ext cx="8720710" cy="2653653"/>
          </a:xfrm>
        </p:spPr>
        <p:txBody>
          <a:bodyPr anchor="t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Biosphere big 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7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EFE433-F877-A74A-AEA0-47736E97E13E}"/>
              </a:ext>
            </a:extLst>
          </p:cNvPr>
          <p:cNvSpPr txBox="1"/>
          <p:nvPr/>
        </p:nvSpPr>
        <p:spPr>
          <a:xfrm>
            <a:off x="558800" y="2201333"/>
            <a:ext cx="5537200" cy="378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Some time and care is what our beaches need.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Some time and care is what our beaches need. </a:t>
            </a:r>
          </a:p>
          <a:p>
            <a:pPr>
              <a:lnSpc>
                <a:spcPct val="150000"/>
              </a:lnSpc>
            </a:pP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A25F0-ECB2-E640-977C-11600D6BC2BA}"/>
              </a:ext>
            </a:extLst>
          </p:cNvPr>
          <p:cNvSpPr txBox="1"/>
          <p:nvPr/>
        </p:nvSpPr>
        <p:spPr>
          <a:xfrm>
            <a:off x="6366933" y="2201332"/>
            <a:ext cx="5418667" cy="378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    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     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Making a change, taking good care, is what our beaches need.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Making a change, taking good care, is what our beaches need.</a:t>
            </a:r>
          </a:p>
          <a:p>
            <a:pPr>
              <a:lnSpc>
                <a:spcPct val="150000"/>
              </a:lnSpc>
            </a:pPr>
            <a:endParaRPr lang="en-GB" b="1" dirty="0">
              <a:latin typeface="Comic Sans MS" panose="030F0902030302020204" pitchFamily="66" charset="0"/>
            </a:endParaRPr>
          </a:p>
        </p:txBody>
      </p:sp>
      <p:pic>
        <p:nvPicPr>
          <p:cNvPr id="2" name="Track+5+Tidy+Up+The+Beach+PERFORMANCE" descr="Track+5+Tidy+Up+The+Beach+PERFORMANCE">
            <a:hlinkClick r:id="" action="ppaction://media"/>
            <a:extLst>
              <a:ext uri="{FF2B5EF4-FFF2-40B4-BE49-F238E27FC236}">
                <a16:creationId xmlns:a16="http://schemas.microsoft.com/office/drawing/2014/main" id="{D0A80E88-5291-CE45-B57B-C6E141C26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277.9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5F1A2-7279-6D48-96FB-20223CC5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Backing Track slides</a:t>
            </a:r>
          </a:p>
        </p:txBody>
      </p:sp>
    </p:spTree>
    <p:extLst>
      <p:ext uri="{BB962C8B-B14F-4D97-AF65-F5344CB8AC3E}">
        <p14:creationId xmlns:p14="http://schemas.microsoft.com/office/powerpoint/2010/main" val="1346513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D97D1-A325-054D-AF95-DEE81CBB2D90}"/>
              </a:ext>
            </a:extLst>
          </p:cNvPr>
          <p:cNvSpPr txBox="1"/>
          <p:nvPr/>
        </p:nvSpPr>
        <p:spPr>
          <a:xfrm>
            <a:off x="567266" y="2317788"/>
            <a:ext cx="11057467" cy="389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Taking a walk at the seaside, I can see treasures galore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Pebbles and seaweed and seashells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So many things to explore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But wait what’s that, A plastic straw?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What’s that doing on the shore?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Coffee cups, a bottle top, plastic bags, this has to stop!</a:t>
            </a:r>
          </a:p>
        </p:txBody>
      </p:sp>
      <p:pic>
        <p:nvPicPr>
          <p:cNvPr id="2050" name="Picture 2" descr="Wrecked beaches look like rubbish dumps after Brits enjoy hottest day of  the year - Mirror Online">
            <a:extLst>
              <a:ext uri="{FF2B5EF4-FFF2-40B4-BE49-F238E27FC236}">
                <a16:creationId xmlns:a16="http://schemas.microsoft.com/office/drawing/2014/main" id="{98C88AE0-300A-8B4E-B7EE-2B3DE89A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33" y="3124200"/>
            <a:ext cx="2286000" cy="2286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+5+Tidy+Up+The+Beach+BACKING" descr="Track+5+Tidy+Up+The+Beach+BACKING">
            <a:hlinkClick r:id="" action="ppaction://media"/>
            <a:extLst>
              <a:ext uri="{FF2B5EF4-FFF2-40B4-BE49-F238E27FC236}">
                <a16:creationId xmlns:a16="http://schemas.microsoft.com/office/drawing/2014/main" id="{086C9969-C96E-5247-B37E-A480C64F9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71C58-6343-BB43-8F86-C94A400B5BE5}"/>
              </a:ext>
            </a:extLst>
          </p:cNvPr>
          <p:cNvSpPr txBox="1"/>
          <p:nvPr/>
        </p:nvSpPr>
        <p:spPr>
          <a:xfrm>
            <a:off x="723900" y="1876954"/>
            <a:ext cx="11057467" cy="26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Some time and care is what our beaches need. </a:t>
            </a:r>
          </a:p>
        </p:txBody>
      </p:sp>
      <p:pic>
        <p:nvPicPr>
          <p:cNvPr id="1026" name="Picture 2" descr="Great British Beach Clean | What you can do | Marine Conservation Society">
            <a:extLst>
              <a:ext uri="{FF2B5EF4-FFF2-40B4-BE49-F238E27FC236}">
                <a16:creationId xmlns:a16="http://schemas.microsoft.com/office/drawing/2014/main" id="{7ABAB663-4315-D64B-9431-3F025D9B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7" y="4772025"/>
            <a:ext cx="5105400" cy="16002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9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99B4A3-B062-5F43-90A1-F08BE9FF45E9}"/>
              </a:ext>
            </a:extLst>
          </p:cNvPr>
          <p:cNvSpPr txBox="1"/>
          <p:nvPr/>
        </p:nvSpPr>
        <p:spPr>
          <a:xfrm>
            <a:off x="728133" y="1270001"/>
            <a:ext cx="11057467" cy="5191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Taking a walk at the seaside, first I will need to collect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Bin bags and buckets for rubbish, strong shoes and gloves to protect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Then I’ll pick up that plastic straw, and all the rubbish on the shore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Coffee cups, a bottle top, plastic bags, this has to stop!</a:t>
            </a:r>
          </a:p>
          <a:p>
            <a:pPr>
              <a:lnSpc>
                <a:spcPct val="150000"/>
              </a:lnSpc>
            </a:pPr>
            <a:endParaRPr lang="en-GB" sz="2800" dirty="0">
              <a:latin typeface="Comic Sans MS" panose="030F0902030302020204" pitchFamily="66" charset="0"/>
            </a:endParaRPr>
          </a:p>
          <a:p>
            <a:pPr>
              <a:lnSpc>
                <a:spcPct val="150000"/>
              </a:lnSpc>
            </a:pPr>
            <a:endParaRPr lang="en-GB" sz="28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68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6F69D-3F6A-FD4D-85CE-2E6A363D6DF0}"/>
              </a:ext>
            </a:extLst>
          </p:cNvPr>
          <p:cNvSpPr txBox="1"/>
          <p:nvPr/>
        </p:nvSpPr>
        <p:spPr>
          <a:xfrm>
            <a:off x="567266" y="1557320"/>
            <a:ext cx="11057467" cy="26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Some time and care is what our beaches need. </a:t>
            </a:r>
          </a:p>
        </p:txBody>
      </p:sp>
      <p:pic>
        <p:nvPicPr>
          <p:cNvPr id="4098" name="Picture 2" descr="Whitley Bay beach clean collects 218kg of rubbish - Chronicle Live">
            <a:extLst>
              <a:ext uri="{FF2B5EF4-FFF2-40B4-BE49-F238E27FC236}">
                <a16:creationId xmlns:a16="http://schemas.microsoft.com/office/drawing/2014/main" id="{F2C9E5E5-C996-5A41-9576-862618680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4163483"/>
            <a:ext cx="3492500" cy="23241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54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EFE433-F877-A74A-AEA0-47736E97E13E}"/>
              </a:ext>
            </a:extLst>
          </p:cNvPr>
          <p:cNvSpPr txBox="1"/>
          <p:nvPr/>
        </p:nvSpPr>
        <p:spPr>
          <a:xfrm>
            <a:off x="558800" y="2201333"/>
            <a:ext cx="5537200" cy="378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Some time and care is what our beaches need.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Some time and care is what our beaches need. </a:t>
            </a:r>
          </a:p>
          <a:p>
            <a:pPr>
              <a:lnSpc>
                <a:spcPct val="150000"/>
              </a:lnSpc>
            </a:pP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A25F0-ECB2-E640-977C-11600D6BC2BA}"/>
              </a:ext>
            </a:extLst>
          </p:cNvPr>
          <p:cNvSpPr txBox="1"/>
          <p:nvPr/>
        </p:nvSpPr>
        <p:spPr>
          <a:xfrm>
            <a:off x="6366933" y="2201332"/>
            <a:ext cx="5418667" cy="378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    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     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Making a change, taking good care, is what our beaches need.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Making a change, taking good care, is what our beaches need.</a:t>
            </a:r>
          </a:p>
          <a:p>
            <a:pPr>
              <a:lnSpc>
                <a:spcPct val="150000"/>
              </a:lnSpc>
            </a:pPr>
            <a:endParaRPr lang="en-GB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1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D97D1-A325-054D-AF95-DEE81CBB2D90}"/>
              </a:ext>
            </a:extLst>
          </p:cNvPr>
          <p:cNvSpPr txBox="1"/>
          <p:nvPr/>
        </p:nvSpPr>
        <p:spPr>
          <a:xfrm>
            <a:off x="567266" y="2317788"/>
            <a:ext cx="11057467" cy="389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Taking a walk at the seaside, I can see treasures galore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Pebbles and seaweed and seashells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So many things to explore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But wait what’s that, A plastic straw?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What’s that doing on the shore?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Coffee cups, a bottle top, plastic bags, this has to stop!</a:t>
            </a:r>
          </a:p>
        </p:txBody>
      </p:sp>
      <p:pic>
        <p:nvPicPr>
          <p:cNvPr id="2050" name="Picture 2" descr="Wrecked beaches look like rubbish dumps after Brits enjoy hottest day of  the year - Mirror Online">
            <a:extLst>
              <a:ext uri="{FF2B5EF4-FFF2-40B4-BE49-F238E27FC236}">
                <a16:creationId xmlns:a16="http://schemas.microsoft.com/office/drawing/2014/main" id="{98C88AE0-300A-8B4E-B7EE-2B3DE89A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33" y="3124200"/>
            <a:ext cx="2286000" cy="2286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+5+Tidy+Up+The+Beach+PERFORMANCE" descr="Track+5+Tidy+Up+The+Beach+PERFORMANCE">
            <a:hlinkClick r:id="" action="ppaction://media"/>
            <a:extLst>
              <a:ext uri="{FF2B5EF4-FFF2-40B4-BE49-F238E27FC236}">
                <a16:creationId xmlns:a16="http://schemas.microsoft.com/office/drawing/2014/main" id="{71D41D74-6698-914F-8593-D7AFF7AC8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71C58-6343-BB43-8F86-C94A400B5BE5}"/>
              </a:ext>
            </a:extLst>
          </p:cNvPr>
          <p:cNvSpPr txBox="1"/>
          <p:nvPr/>
        </p:nvSpPr>
        <p:spPr>
          <a:xfrm>
            <a:off x="723900" y="1876954"/>
            <a:ext cx="11057467" cy="26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Some time and care is what our beaches need. </a:t>
            </a:r>
          </a:p>
        </p:txBody>
      </p:sp>
      <p:pic>
        <p:nvPicPr>
          <p:cNvPr id="1026" name="Picture 2" descr="Great British Beach Clean | What you can do | Marine Conservation Society">
            <a:extLst>
              <a:ext uri="{FF2B5EF4-FFF2-40B4-BE49-F238E27FC236}">
                <a16:creationId xmlns:a16="http://schemas.microsoft.com/office/drawing/2014/main" id="{7ABAB663-4315-D64B-9431-3F025D9B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7" y="4772025"/>
            <a:ext cx="5105400" cy="16002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75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99B4A3-B062-5F43-90A1-F08BE9FF45E9}"/>
              </a:ext>
            </a:extLst>
          </p:cNvPr>
          <p:cNvSpPr txBox="1"/>
          <p:nvPr/>
        </p:nvSpPr>
        <p:spPr>
          <a:xfrm>
            <a:off x="728133" y="1270001"/>
            <a:ext cx="11057467" cy="5191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Taking a walk at the seaside, first I will need to collect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Bin bags and buckets for rubbish, strong shoes and gloves to protect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Then I’ll pick up that plastic straw, and all the rubbish on the shore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Coffee cups, a bottle top, plastic bags, this has to stop!</a:t>
            </a:r>
          </a:p>
          <a:p>
            <a:pPr>
              <a:lnSpc>
                <a:spcPct val="150000"/>
              </a:lnSpc>
            </a:pPr>
            <a:endParaRPr lang="en-GB" sz="2800" dirty="0">
              <a:latin typeface="Comic Sans MS" panose="030F0902030302020204" pitchFamily="66" charset="0"/>
            </a:endParaRPr>
          </a:p>
          <a:p>
            <a:pPr>
              <a:lnSpc>
                <a:spcPct val="150000"/>
              </a:lnSpc>
            </a:pPr>
            <a:endParaRPr lang="en-GB" sz="28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48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6F69D-3F6A-FD4D-85CE-2E6A363D6DF0}"/>
              </a:ext>
            </a:extLst>
          </p:cNvPr>
          <p:cNvSpPr txBox="1"/>
          <p:nvPr/>
        </p:nvSpPr>
        <p:spPr>
          <a:xfrm>
            <a:off x="567266" y="1557320"/>
            <a:ext cx="11057467" cy="26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Some time and care is what our beaches need. </a:t>
            </a:r>
          </a:p>
        </p:txBody>
      </p:sp>
      <p:pic>
        <p:nvPicPr>
          <p:cNvPr id="4098" name="Picture 2" descr="Whitley Bay beach clean collects 218kg of rubbish - Chronicle Live">
            <a:extLst>
              <a:ext uri="{FF2B5EF4-FFF2-40B4-BE49-F238E27FC236}">
                <a16:creationId xmlns:a16="http://schemas.microsoft.com/office/drawing/2014/main" id="{F2C9E5E5-C996-5A41-9576-862618680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4163483"/>
            <a:ext cx="3492500" cy="23241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075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EFE433-F877-A74A-AEA0-47736E97E13E}"/>
              </a:ext>
            </a:extLst>
          </p:cNvPr>
          <p:cNvSpPr txBox="1"/>
          <p:nvPr/>
        </p:nvSpPr>
        <p:spPr>
          <a:xfrm>
            <a:off x="558800" y="2201333"/>
            <a:ext cx="5537200" cy="378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Some time and care is what our beaches need.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mic Sans MS" panose="030F0902030302020204" pitchFamily="66" charset="0"/>
              </a:rPr>
              <a:t>Some time and care is what our beaches need. </a:t>
            </a:r>
          </a:p>
          <a:p>
            <a:pPr>
              <a:lnSpc>
                <a:spcPct val="150000"/>
              </a:lnSpc>
            </a:pP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A25F0-ECB2-E640-977C-11600D6BC2BA}"/>
              </a:ext>
            </a:extLst>
          </p:cNvPr>
          <p:cNvSpPr txBox="1"/>
          <p:nvPr/>
        </p:nvSpPr>
        <p:spPr>
          <a:xfrm>
            <a:off x="6366933" y="2201332"/>
            <a:ext cx="5418667" cy="378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    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     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Making a change, taking good care, is what our beaches need.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mic Sans MS" panose="030F0902030302020204" pitchFamily="66" charset="0"/>
              </a:rPr>
              <a:t>                                              Making a change, taking good care, is what our beaches need.</a:t>
            </a:r>
          </a:p>
          <a:p>
            <a:pPr>
              <a:lnSpc>
                <a:spcPct val="150000"/>
              </a:lnSpc>
            </a:pPr>
            <a:endParaRPr lang="en-GB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7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0B846-3DC6-6C47-B31A-2CF53BC5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902030302020204" pitchFamily="66" charset="0"/>
              </a:rPr>
              <a:t>Rehearsal Slides</a:t>
            </a:r>
          </a:p>
        </p:txBody>
      </p:sp>
    </p:spTree>
    <p:extLst>
      <p:ext uri="{BB962C8B-B14F-4D97-AF65-F5344CB8AC3E}">
        <p14:creationId xmlns:p14="http://schemas.microsoft.com/office/powerpoint/2010/main" val="52692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D97D1-A325-054D-AF95-DEE81CBB2D90}"/>
              </a:ext>
            </a:extLst>
          </p:cNvPr>
          <p:cNvSpPr txBox="1"/>
          <p:nvPr/>
        </p:nvSpPr>
        <p:spPr>
          <a:xfrm>
            <a:off x="567266" y="2150534"/>
            <a:ext cx="11057467" cy="389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Taking a walk at the seaside, I can see treasures galore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Pebbles and seaweed and seashells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So many things to explore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But wait what’s that, A plastic straw? 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What’s that doing on the shore?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Coffee cups, a bottle top, plastic bags, this has to stop!</a:t>
            </a:r>
          </a:p>
        </p:txBody>
      </p:sp>
      <p:pic>
        <p:nvPicPr>
          <p:cNvPr id="2050" name="Picture 2" descr="Wrecked beaches look like rubbish dumps after Brits enjoy hottest day of  the year - Mirror Online">
            <a:extLst>
              <a:ext uri="{FF2B5EF4-FFF2-40B4-BE49-F238E27FC236}">
                <a16:creationId xmlns:a16="http://schemas.microsoft.com/office/drawing/2014/main" id="{98C88AE0-300A-8B4E-B7EE-2B3DE89A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33" y="2956946"/>
            <a:ext cx="2286000" cy="22860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+5+Tidy+Up+The+Beach+PERFORMANCE" descr="Track+5+Tidy+Up+The+Beach+PERFORMANCE">
            <a:hlinkClick r:id="" action="ppaction://media"/>
            <a:extLst>
              <a:ext uri="{FF2B5EF4-FFF2-40B4-BE49-F238E27FC236}">
                <a16:creationId xmlns:a16="http://schemas.microsoft.com/office/drawing/2014/main" id="{08FF1CC8-359E-3E4F-A9A6-CBA646ABA2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6996.32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3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71C58-6343-BB43-8F86-C94A400B5BE5}"/>
              </a:ext>
            </a:extLst>
          </p:cNvPr>
          <p:cNvSpPr txBox="1"/>
          <p:nvPr/>
        </p:nvSpPr>
        <p:spPr>
          <a:xfrm>
            <a:off x="723900" y="1876954"/>
            <a:ext cx="11057467" cy="26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tidy up the beach, make it clean once more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It’s time to pick up all the waste that’s washed up on the shore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Making a difference, taking the lead,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latin typeface="Comic Sans MS" panose="030F0902030302020204" pitchFamily="66" charset="0"/>
              </a:rPr>
              <a:t>Some time and care is what our beaches need. </a:t>
            </a:r>
          </a:p>
        </p:txBody>
      </p:sp>
      <p:pic>
        <p:nvPicPr>
          <p:cNvPr id="1026" name="Picture 2" descr="Great British Beach Clean | What you can do | Marine Conservation Society">
            <a:extLst>
              <a:ext uri="{FF2B5EF4-FFF2-40B4-BE49-F238E27FC236}">
                <a16:creationId xmlns:a16="http://schemas.microsoft.com/office/drawing/2014/main" id="{7ABAB663-4315-D64B-9431-3F025D9B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7" y="4772025"/>
            <a:ext cx="5105400" cy="16002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+5+Tidy+Up+The+Beach+PERFORMANCE" descr="Track+5+Tidy+Up+The+Beach+PERFORMANCE">
            <a:hlinkClick r:id="" action="ppaction://media"/>
            <a:extLst>
              <a:ext uri="{FF2B5EF4-FFF2-40B4-BE49-F238E27FC236}">
                <a16:creationId xmlns:a16="http://schemas.microsoft.com/office/drawing/2014/main" id="{275EB929-0DD9-FF40-9E81-76D4A3F21D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93.7244" end="100938.28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5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staltVTI">
  <a:themeElements>
    <a:clrScheme name="AnalogousFromRegularSeed_2SEEDS">
      <a:dk1>
        <a:srgbClr val="000000"/>
      </a:dk1>
      <a:lt1>
        <a:srgbClr val="FFFFFF"/>
      </a:lt1>
      <a:dk2>
        <a:srgbClr val="413424"/>
      </a:dk2>
      <a:lt2>
        <a:srgbClr val="E2E7E8"/>
      </a:lt2>
      <a:accent1>
        <a:srgbClr val="B1523B"/>
      </a:accent1>
      <a:accent2>
        <a:srgbClr val="C34D67"/>
      </a:accent2>
      <a:accent3>
        <a:srgbClr val="C3954D"/>
      </a:accent3>
      <a:accent4>
        <a:srgbClr val="3BB194"/>
      </a:accent4>
      <a:accent5>
        <a:srgbClr val="4DB0C3"/>
      </a:accent5>
      <a:accent6>
        <a:srgbClr val="3B6CB1"/>
      </a:accent6>
      <a:hlink>
        <a:srgbClr val="368EA3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874</Words>
  <Application>Microsoft Macintosh PowerPoint</Application>
  <PresentationFormat>Widescreen</PresentationFormat>
  <Paragraphs>80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Bierstadt</vt:lpstr>
      <vt:lpstr>Comic Sans MS</vt:lpstr>
      <vt:lpstr>GestaltVTI</vt:lpstr>
      <vt:lpstr>Tidy up the Beach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Rehearsal Slides</vt:lpstr>
      <vt:lpstr>PowerPoint Presentation</vt:lpstr>
      <vt:lpstr>PowerPoint Presentation</vt:lpstr>
      <vt:lpstr>PowerPoint Presentation</vt:lpstr>
      <vt:lpstr>Backing Track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Tidy up the Beach</dc:title>
  <dc:creator>Indra Riches</dc:creator>
  <cp:lastModifiedBy>Indra Riches</cp:lastModifiedBy>
  <cp:revision>1</cp:revision>
  <dcterms:created xsi:type="dcterms:W3CDTF">2022-03-06T14:52:08Z</dcterms:created>
  <dcterms:modified xsi:type="dcterms:W3CDTF">2022-03-06T15:20:02Z</dcterms:modified>
</cp:coreProperties>
</file>