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67" r:id="rId2"/>
    <p:sldId id="269" r:id="rId3"/>
    <p:sldId id="270" r:id="rId4"/>
    <p:sldId id="256" r:id="rId5"/>
    <p:sldId id="257" r:id="rId6"/>
    <p:sldId id="258" r:id="rId7"/>
    <p:sldId id="259" r:id="rId8"/>
    <p:sldId id="265" r:id="rId9"/>
    <p:sldId id="260" r:id="rId10"/>
    <p:sldId id="261" r:id="rId11"/>
    <p:sldId id="266" r:id="rId12"/>
    <p:sldId id="263" r:id="rId13"/>
    <p:sldId id="264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100"/>
  </p:normalViewPr>
  <p:slideViewPr>
    <p:cSldViewPr snapToGrid="0" snapToObjects="1">
      <p:cViewPr varScale="1">
        <p:scale>
          <a:sx n="95" d="100"/>
          <a:sy n="95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317BDD-19D0-484D-9791-E41F3D3C0A1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27E7FF8-E441-4765-BEC9-CF2A1F93F93F}">
      <dgm:prSet/>
      <dgm:spPr/>
      <dgm:t>
        <a:bodyPr/>
        <a:lstStyle/>
        <a:p>
          <a:r>
            <a:rPr lang="en-GB"/>
            <a:t>Yawn and stretch</a:t>
          </a:r>
          <a:endParaRPr lang="en-US"/>
        </a:p>
      </dgm:t>
    </dgm:pt>
    <dgm:pt modelId="{3AAE806D-34E9-4AFC-8CD6-9BB315BFA5F0}" type="parTrans" cxnId="{B0B02CEB-7579-4411-9672-79418ADA83E3}">
      <dgm:prSet/>
      <dgm:spPr/>
      <dgm:t>
        <a:bodyPr/>
        <a:lstStyle/>
        <a:p>
          <a:endParaRPr lang="en-US"/>
        </a:p>
      </dgm:t>
    </dgm:pt>
    <dgm:pt modelId="{1374D5FA-351E-49F0-890B-A16F83BAD48B}" type="sibTrans" cxnId="{B0B02CEB-7579-4411-9672-79418ADA83E3}">
      <dgm:prSet/>
      <dgm:spPr/>
      <dgm:t>
        <a:bodyPr/>
        <a:lstStyle/>
        <a:p>
          <a:endParaRPr lang="en-US"/>
        </a:p>
      </dgm:t>
    </dgm:pt>
    <dgm:pt modelId="{24D05585-BA43-4A8B-BA00-F7B6F85B4111}">
      <dgm:prSet/>
      <dgm:spPr/>
      <dgm:t>
        <a:bodyPr/>
        <a:lstStyle/>
        <a:p>
          <a:r>
            <a:rPr lang="en-GB"/>
            <a:t>Lip trill like a horse through closed lips</a:t>
          </a:r>
          <a:endParaRPr lang="en-US"/>
        </a:p>
      </dgm:t>
    </dgm:pt>
    <dgm:pt modelId="{C45CA577-ED31-4F1E-9BCF-242EEA79E1D4}" type="parTrans" cxnId="{7D89F7CD-53CE-479D-AB12-4B7B5159716B}">
      <dgm:prSet/>
      <dgm:spPr/>
      <dgm:t>
        <a:bodyPr/>
        <a:lstStyle/>
        <a:p>
          <a:endParaRPr lang="en-US"/>
        </a:p>
      </dgm:t>
    </dgm:pt>
    <dgm:pt modelId="{E9A9E6F8-5242-4578-8211-A7D96E99CFEB}" type="sibTrans" cxnId="{7D89F7CD-53CE-479D-AB12-4B7B5159716B}">
      <dgm:prSet/>
      <dgm:spPr/>
      <dgm:t>
        <a:bodyPr/>
        <a:lstStyle/>
        <a:p>
          <a:endParaRPr lang="en-US"/>
        </a:p>
      </dgm:t>
    </dgm:pt>
    <dgm:pt modelId="{FB08AD71-60FC-41A8-AB4B-9DCE15B7A835}">
      <dgm:prSet/>
      <dgm:spPr/>
      <dgm:t>
        <a:bodyPr/>
        <a:lstStyle/>
        <a:p>
          <a:r>
            <a:rPr lang="en-GB"/>
            <a:t>Shoulders down – lip trill up</a:t>
          </a:r>
          <a:endParaRPr lang="en-US"/>
        </a:p>
      </dgm:t>
    </dgm:pt>
    <dgm:pt modelId="{BC825677-E5FF-4436-8287-30320ACD109A}" type="parTrans" cxnId="{1CB1D266-A9E2-4BA2-8B43-A9C81B363023}">
      <dgm:prSet/>
      <dgm:spPr/>
      <dgm:t>
        <a:bodyPr/>
        <a:lstStyle/>
        <a:p>
          <a:endParaRPr lang="en-US"/>
        </a:p>
      </dgm:t>
    </dgm:pt>
    <dgm:pt modelId="{E24935E0-9C61-444E-8648-516093BE9A10}" type="sibTrans" cxnId="{1CB1D266-A9E2-4BA2-8B43-A9C81B363023}">
      <dgm:prSet/>
      <dgm:spPr/>
      <dgm:t>
        <a:bodyPr/>
        <a:lstStyle/>
        <a:p>
          <a:endParaRPr lang="en-US"/>
        </a:p>
      </dgm:t>
    </dgm:pt>
    <dgm:pt modelId="{CEF96B65-D004-449E-B3E7-E5C6997CB1E5}">
      <dgm:prSet/>
      <dgm:spPr/>
      <dgm:t>
        <a:bodyPr/>
        <a:lstStyle/>
        <a:p>
          <a:r>
            <a:rPr lang="en-GB"/>
            <a:t>Knees bend – lip trill up then down</a:t>
          </a:r>
          <a:endParaRPr lang="en-US"/>
        </a:p>
      </dgm:t>
    </dgm:pt>
    <dgm:pt modelId="{8ADEF314-F14C-45E2-9D19-F10689366FAC}" type="parTrans" cxnId="{7E0C0C81-A646-490E-874B-09801981125D}">
      <dgm:prSet/>
      <dgm:spPr/>
      <dgm:t>
        <a:bodyPr/>
        <a:lstStyle/>
        <a:p>
          <a:endParaRPr lang="en-US"/>
        </a:p>
      </dgm:t>
    </dgm:pt>
    <dgm:pt modelId="{8EBB76D2-D677-4FE2-A613-4C39267B7045}" type="sibTrans" cxnId="{7E0C0C81-A646-490E-874B-09801981125D}">
      <dgm:prSet/>
      <dgm:spPr/>
      <dgm:t>
        <a:bodyPr/>
        <a:lstStyle/>
        <a:p>
          <a:endParaRPr lang="en-US"/>
        </a:p>
      </dgm:t>
    </dgm:pt>
    <dgm:pt modelId="{4F66CABB-3D4D-4041-97BB-BB44C42EDBF4}">
      <dgm:prSet/>
      <dgm:spPr/>
      <dgm:t>
        <a:bodyPr/>
        <a:lstStyle/>
        <a:p>
          <a:r>
            <a:rPr lang="en-GB"/>
            <a:t>Super duper double bubble gum</a:t>
          </a:r>
          <a:endParaRPr lang="en-US"/>
        </a:p>
      </dgm:t>
    </dgm:pt>
    <dgm:pt modelId="{09B82B6C-D93B-472E-9B0A-83C5FD165DCC}" type="parTrans" cxnId="{212B8113-8C50-47B7-AED0-809447984E3E}">
      <dgm:prSet/>
      <dgm:spPr/>
      <dgm:t>
        <a:bodyPr/>
        <a:lstStyle/>
        <a:p>
          <a:endParaRPr lang="en-US"/>
        </a:p>
      </dgm:t>
    </dgm:pt>
    <dgm:pt modelId="{FF6A6B32-7B78-411E-9380-D7CB9F1CFD29}" type="sibTrans" cxnId="{212B8113-8C50-47B7-AED0-809447984E3E}">
      <dgm:prSet/>
      <dgm:spPr/>
      <dgm:t>
        <a:bodyPr/>
        <a:lstStyle/>
        <a:p>
          <a:endParaRPr lang="en-US"/>
        </a:p>
      </dgm:t>
    </dgm:pt>
    <dgm:pt modelId="{982D9F5B-A81E-4F4A-8C5F-D04FDCC8BE9E}">
      <dgm:prSet/>
      <dgm:spPr/>
      <dgm:t>
        <a:bodyPr/>
        <a:lstStyle/>
        <a:p>
          <a:r>
            <a:rPr lang="en-GB"/>
            <a:t>Gu gu gu gu gum</a:t>
          </a:r>
          <a:endParaRPr lang="en-US"/>
        </a:p>
      </dgm:t>
    </dgm:pt>
    <dgm:pt modelId="{C8775766-6452-47CF-98D4-F7950251FA9D}" type="parTrans" cxnId="{89E9459E-BA5E-4D8D-9D97-D8657C20658B}">
      <dgm:prSet/>
      <dgm:spPr/>
      <dgm:t>
        <a:bodyPr/>
        <a:lstStyle/>
        <a:p>
          <a:endParaRPr lang="en-US"/>
        </a:p>
      </dgm:t>
    </dgm:pt>
    <dgm:pt modelId="{BA04C695-C1DA-40B8-AA7A-10C91CD4E0E4}" type="sibTrans" cxnId="{89E9459E-BA5E-4D8D-9D97-D8657C20658B}">
      <dgm:prSet/>
      <dgm:spPr/>
      <dgm:t>
        <a:bodyPr/>
        <a:lstStyle/>
        <a:p>
          <a:endParaRPr lang="en-US"/>
        </a:p>
      </dgm:t>
    </dgm:pt>
    <dgm:pt modelId="{2E6BFA7E-1D1F-4534-8A3A-1EC8DBF0C737}">
      <dgm:prSet/>
      <dgm:spPr/>
      <dgm:t>
        <a:bodyPr/>
        <a:lstStyle/>
        <a:p>
          <a:r>
            <a:rPr lang="en-GB"/>
            <a:t>Mummy made me mash my M and Ms</a:t>
          </a:r>
          <a:endParaRPr lang="en-US"/>
        </a:p>
      </dgm:t>
    </dgm:pt>
    <dgm:pt modelId="{AE18CDC7-6627-4ACA-A745-E7C1F8A1471E}" type="parTrans" cxnId="{FEA4E5E5-AD23-41C2-8684-F88297919C5B}">
      <dgm:prSet/>
      <dgm:spPr/>
      <dgm:t>
        <a:bodyPr/>
        <a:lstStyle/>
        <a:p>
          <a:endParaRPr lang="en-US"/>
        </a:p>
      </dgm:t>
    </dgm:pt>
    <dgm:pt modelId="{8C693443-4C32-467B-9E87-2AB84B7F2B77}" type="sibTrans" cxnId="{FEA4E5E5-AD23-41C2-8684-F88297919C5B}">
      <dgm:prSet/>
      <dgm:spPr/>
      <dgm:t>
        <a:bodyPr/>
        <a:lstStyle/>
        <a:p>
          <a:endParaRPr lang="en-US"/>
        </a:p>
      </dgm:t>
    </dgm:pt>
    <dgm:pt modelId="{4C3120BF-CB9F-49F4-A3D3-5C49BF115D0D}">
      <dgm:prSet/>
      <dgm:spPr/>
      <dgm:t>
        <a:bodyPr/>
        <a:lstStyle/>
        <a:p>
          <a:r>
            <a:rPr lang="en-GB"/>
            <a:t>Zoo zoo zoo zoo zoo down</a:t>
          </a:r>
          <a:endParaRPr lang="en-US"/>
        </a:p>
      </dgm:t>
    </dgm:pt>
    <dgm:pt modelId="{94A53A1B-7B78-4CD1-BC45-D47A3A71D1BF}" type="parTrans" cxnId="{80035CFA-6160-4CAD-A551-B98A39B2ED0A}">
      <dgm:prSet/>
      <dgm:spPr/>
      <dgm:t>
        <a:bodyPr/>
        <a:lstStyle/>
        <a:p>
          <a:endParaRPr lang="en-US"/>
        </a:p>
      </dgm:t>
    </dgm:pt>
    <dgm:pt modelId="{E0535A2C-7500-4BC6-97E6-A5FB01CAFBE3}" type="sibTrans" cxnId="{80035CFA-6160-4CAD-A551-B98A39B2ED0A}">
      <dgm:prSet/>
      <dgm:spPr/>
      <dgm:t>
        <a:bodyPr/>
        <a:lstStyle/>
        <a:p>
          <a:endParaRPr lang="en-US"/>
        </a:p>
      </dgm:t>
    </dgm:pt>
    <dgm:pt modelId="{CBDC9C3E-9252-7541-BF88-39DF6CABDA01}" type="pres">
      <dgm:prSet presAssocID="{10317BDD-19D0-484D-9791-E41F3D3C0A1F}" presName="linear" presStyleCnt="0">
        <dgm:presLayoutVars>
          <dgm:animLvl val="lvl"/>
          <dgm:resizeHandles val="exact"/>
        </dgm:presLayoutVars>
      </dgm:prSet>
      <dgm:spPr/>
    </dgm:pt>
    <dgm:pt modelId="{2B2ACF31-356C-5245-84C7-D1CEC367A5B8}" type="pres">
      <dgm:prSet presAssocID="{927E7FF8-E441-4765-BEC9-CF2A1F93F93F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7BD122F3-B086-5949-808E-FB9DE15B95B7}" type="pres">
      <dgm:prSet presAssocID="{1374D5FA-351E-49F0-890B-A16F83BAD48B}" presName="spacer" presStyleCnt="0"/>
      <dgm:spPr/>
    </dgm:pt>
    <dgm:pt modelId="{6337F7ED-B090-3949-85BE-0EB4E16B6B4A}" type="pres">
      <dgm:prSet presAssocID="{24D05585-BA43-4A8B-BA00-F7B6F85B4111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2CCDF54-340F-0143-8EE6-0773087F3E1E}" type="pres">
      <dgm:prSet presAssocID="{E9A9E6F8-5242-4578-8211-A7D96E99CFEB}" presName="spacer" presStyleCnt="0"/>
      <dgm:spPr/>
    </dgm:pt>
    <dgm:pt modelId="{B5A6E25F-4F5F-554E-AA85-23488475F7CE}" type="pres">
      <dgm:prSet presAssocID="{FB08AD71-60FC-41A8-AB4B-9DCE15B7A835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7948F5F7-CDB0-A648-9135-514915851973}" type="pres">
      <dgm:prSet presAssocID="{E24935E0-9C61-444E-8648-516093BE9A10}" presName="spacer" presStyleCnt="0"/>
      <dgm:spPr/>
    </dgm:pt>
    <dgm:pt modelId="{B2893929-63DF-2041-8A8A-294244E33D3D}" type="pres">
      <dgm:prSet presAssocID="{CEF96B65-D004-449E-B3E7-E5C6997CB1E5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5F986A09-5DCA-E941-AF3A-B0F0BAC1D9AB}" type="pres">
      <dgm:prSet presAssocID="{8EBB76D2-D677-4FE2-A613-4C39267B7045}" presName="spacer" presStyleCnt="0"/>
      <dgm:spPr/>
    </dgm:pt>
    <dgm:pt modelId="{1FA39675-00C6-594C-B2DD-62871B44F760}" type="pres">
      <dgm:prSet presAssocID="{4F66CABB-3D4D-4041-97BB-BB44C42EDBF4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33493972-10A2-3946-9B8A-1031A91FD9B2}" type="pres">
      <dgm:prSet presAssocID="{FF6A6B32-7B78-411E-9380-D7CB9F1CFD29}" presName="spacer" presStyleCnt="0"/>
      <dgm:spPr/>
    </dgm:pt>
    <dgm:pt modelId="{BD382AAA-2AD2-AB40-BECA-421481397A24}" type="pres">
      <dgm:prSet presAssocID="{982D9F5B-A81E-4F4A-8C5F-D04FDCC8BE9E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D9382A37-C329-4048-8AAE-A71615AB52F0}" type="pres">
      <dgm:prSet presAssocID="{BA04C695-C1DA-40B8-AA7A-10C91CD4E0E4}" presName="spacer" presStyleCnt="0"/>
      <dgm:spPr/>
    </dgm:pt>
    <dgm:pt modelId="{C33EBB21-6ECF-6F40-9FDE-D8C0FBE397D8}" type="pres">
      <dgm:prSet presAssocID="{2E6BFA7E-1D1F-4534-8A3A-1EC8DBF0C737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97F6A822-776B-004D-B254-492E8C958CF1}" type="pres">
      <dgm:prSet presAssocID="{8C693443-4C32-467B-9E87-2AB84B7F2B77}" presName="spacer" presStyleCnt="0"/>
      <dgm:spPr/>
    </dgm:pt>
    <dgm:pt modelId="{E8049316-E839-DD4E-96F8-FFA8036D43AF}" type="pres">
      <dgm:prSet presAssocID="{4C3120BF-CB9F-49F4-A3D3-5C49BF115D0D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212B8113-8C50-47B7-AED0-809447984E3E}" srcId="{10317BDD-19D0-484D-9791-E41F3D3C0A1F}" destId="{4F66CABB-3D4D-4041-97BB-BB44C42EDBF4}" srcOrd="4" destOrd="0" parTransId="{09B82B6C-D93B-472E-9B0A-83C5FD165DCC}" sibTransId="{FF6A6B32-7B78-411E-9380-D7CB9F1CFD29}"/>
    <dgm:cxn modelId="{81F9D341-E972-D34E-A206-36747DDC691C}" type="presOf" srcId="{927E7FF8-E441-4765-BEC9-CF2A1F93F93F}" destId="{2B2ACF31-356C-5245-84C7-D1CEC367A5B8}" srcOrd="0" destOrd="0" presId="urn:microsoft.com/office/officeart/2005/8/layout/vList2"/>
    <dgm:cxn modelId="{1CB1D266-A9E2-4BA2-8B43-A9C81B363023}" srcId="{10317BDD-19D0-484D-9791-E41F3D3C0A1F}" destId="{FB08AD71-60FC-41A8-AB4B-9DCE15B7A835}" srcOrd="2" destOrd="0" parTransId="{BC825677-E5FF-4436-8287-30320ACD109A}" sibTransId="{E24935E0-9C61-444E-8648-516093BE9A10}"/>
    <dgm:cxn modelId="{7E0C0C81-A646-490E-874B-09801981125D}" srcId="{10317BDD-19D0-484D-9791-E41F3D3C0A1F}" destId="{CEF96B65-D004-449E-B3E7-E5C6997CB1E5}" srcOrd="3" destOrd="0" parTransId="{8ADEF314-F14C-45E2-9D19-F10689366FAC}" sibTransId="{8EBB76D2-D677-4FE2-A613-4C39267B7045}"/>
    <dgm:cxn modelId="{89E9459E-BA5E-4D8D-9D97-D8657C20658B}" srcId="{10317BDD-19D0-484D-9791-E41F3D3C0A1F}" destId="{982D9F5B-A81E-4F4A-8C5F-D04FDCC8BE9E}" srcOrd="5" destOrd="0" parTransId="{C8775766-6452-47CF-98D4-F7950251FA9D}" sibTransId="{BA04C695-C1DA-40B8-AA7A-10C91CD4E0E4}"/>
    <dgm:cxn modelId="{EB5EEAAC-026D-B145-8182-DDE10D0C1084}" type="presOf" srcId="{2E6BFA7E-1D1F-4534-8A3A-1EC8DBF0C737}" destId="{C33EBB21-6ECF-6F40-9FDE-D8C0FBE397D8}" srcOrd="0" destOrd="0" presId="urn:microsoft.com/office/officeart/2005/8/layout/vList2"/>
    <dgm:cxn modelId="{F2D5FEAD-0465-F043-A18D-7FE4C67BFCDC}" type="presOf" srcId="{4C3120BF-CB9F-49F4-A3D3-5C49BF115D0D}" destId="{E8049316-E839-DD4E-96F8-FFA8036D43AF}" srcOrd="0" destOrd="0" presId="urn:microsoft.com/office/officeart/2005/8/layout/vList2"/>
    <dgm:cxn modelId="{94CCE2B3-31DA-DF4B-95E4-7C80DE49EF13}" type="presOf" srcId="{10317BDD-19D0-484D-9791-E41F3D3C0A1F}" destId="{CBDC9C3E-9252-7541-BF88-39DF6CABDA01}" srcOrd="0" destOrd="0" presId="urn:microsoft.com/office/officeart/2005/8/layout/vList2"/>
    <dgm:cxn modelId="{F7DEEEB7-C72F-7840-8FE4-08B062AACC50}" type="presOf" srcId="{24D05585-BA43-4A8B-BA00-F7B6F85B4111}" destId="{6337F7ED-B090-3949-85BE-0EB4E16B6B4A}" srcOrd="0" destOrd="0" presId="urn:microsoft.com/office/officeart/2005/8/layout/vList2"/>
    <dgm:cxn modelId="{5C32DEC5-2BED-EC44-A823-7760EDEB0DA1}" type="presOf" srcId="{4F66CABB-3D4D-4041-97BB-BB44C42EDBF4}" destId="{1FA39675-00C6-594C-B2DD-62871B44F760}" srcOrd="0" destOrd="0" presId="urn:microsoft.com/office/officeart/2005/8/layout/vList2"/>
    <dgm:cxn modelId="{7D89F7CD-53CE-479D-AB12-4B7B5159716B}" srcId="{10317BDD-19D0-484D-9791-E41F3D3C0A1F}" destId="{24D05585-BA43-4A8B-BA00-F7B6F85B4111}" srcOrd="1" destOrd="0" parTransId="{C45CA577-ED31-4F1E-9BCF-242EEA79E1D4}" sibTransId="{E9A9E6F8-5242-4578-8211-A7D96E99CFEB}"/>
    <dgm:cxn modelId="{66DEADD7-8C99-5C49-BB53-812E0E8EE9A3}" type="presOf" srcId="{CEF96B65-D004-449E-B3E7-E5C6997CB1E5}" destId="{B2893929-63DF-2041-8A8A-294244E33D3D}" srcOrd="0" destOrd="0" presId="urn:microsoft.com/office/officeart/2005/8/layout/vList2"/>
    <dgm:cxn modelId="{FEA4E5E5-AD23-41C2-8684-F88297919C5B}" srcId="{10317BDD-19D0-484D-9791-E41F3D3C0A1F}" destId="{2E6BFA7E-1D1F-4534-8A3A-1EC8DBF0C737}" srcOrd="6" destOrd="0" parTransId="{AE18CDC7-6627-4ACA-A745-E7C1F8A1471E}" sibTransId="{8C693443-4C32-467B-9E87-2AB84B7F2B77}"/>
    <dgm:cxn modelId="{57E44CEA-D37D-2646-B578-B4B55A08555D}" type="presOf" srcId="{982D9F5B-A81E-4F4A-8C5F-D04FDCC8BE9E}" destId="{BD382AAA-2AD2-AB40-BECA-421481397A24}" srcOrd="0" destOrd="0" presId="urn:microsoft.com/office/officeart/2005/8/layout/vList2"/>
    <dgm:cxn modelId="{B0B02CEB-7579-4411-9672-79418ADA83E3}" srcId="{10317BDD-19D0-484D-9791-E41F3D3C0A1F}" destId="{927E7FF8-E441-4765-BEC9-CF2A1F93F93F}" srcOrd="0" destOrd="0" parTransId="{3AAE806D-34E9-4AFC-8CD6-9BB315BFA5F0}" sibTransId="{1374D5FA-351E-49F0-890B-A16F83BAD48B}"/>
    <dgm:cxn modelId="{72298AF2-ACAC-7542-A341-AE957AC7EF8F}" type="presOf" srcId="{FB08AD71-60FC-41A8-AB4B-9DCE15B7A835}" destId="{B5A6E25F-4F5F-554E-AA85-23488475F7CE}" srcOrd="0" destOrd="0" presId="urn:microsoft.com/office/officeart/2005/8/layout/vList2"/>
    <dgm:cxn modelId="{80035CFA-6160-4CAD-A551-B98A39B2ED0A}" srcId="{10317BDD-19D0-484D-9791-E41F3D3C0A1F}" destId="{4C3120BF-CB9F-49F4-A3D3-5C49BF115D0D}" srcOrd="7" destOrd="0" parTransId="{94A53A1B-7B78-4CD1-BC45-D47A3A71D1BF}" sibTransId="{E0535A2C-7500-4BC6-97E6-A5FB01CAFBE3}"/>
    <dgm:cxn modelId="{3E6E399E-B033-B542-80A5-3EC660B99469}" type="presParOf" srcId="{CBDC9C3E-9252-7541-BF88-39DF6CABDA01}" destId="{2B2ACF31-356C-5245-84C7-D1CEC367A5B8}" srcOrd="0" destOrd="0" presId="urn:microsoft.com/office/officeart/2005/8/layout/vList2"/>
    <dgm:cxn modelId="{20A03693-5B46-A44D-9006-D614282893F2}" type="presParOf" srcId="{CBDC9C3E-9252-7541-BF88-39DF6CABDA01}" destId="{7BD122F3-B086-5949-808E-FB9DE15B95B7}" srcOrd="1" destOrd="0" presId="urn:microsoft.com/office/officeart/2005/8/layout/vList2"/>
    <dgm:cxn modelId="{45F13686-AA7E-B744-A69C-E93A56DEC88C}" type="presParOf" srcId="{CBDC9C3E-9252-7541-BF88-39DF6CABDA01}" destId="{6337F7ED-B090-3949-85BE-0EB4E16B6B4A}" srcOrd="2" destOrd="0" presId="urn:microsoft.com/office/officeart/2005/8/layout/vList2"/>
    <dgm:cxn modelId="{D1FB9A6B-157C-AC49-A12D-E4E4954BD681}" type="presParOf" srcId="{CBDC9C3E-9252-7541-BF88-39DF6CABDA01}" destId="{12CCDF54-340F-0143-8EE6-0773087F3E1E}" srcOrd="3" destOrd="0" presId="urn:microsoft.com/office/officeart/2005/8/layout/vList2"/>
    <dgm:cxn modelId="{3B91B8A9-25E1-E34E-8415-5C1F958392DC}" type="presParOf" srcId="{CBDC9C3E-9252-7541-BF88-39DF6CABDA01}" destId="{B5A6E25F-4F5F-554E-AA85-23488475F7CE}" srcOrd="4" destOrd="0" presId="urn:microsoft.com/office/officeart/2005/8/layout/vList2"/>
    <dgm:cxn modelId="{83CBC024-231F-A649-9A9C-161010E81F89}" type="presParOf" srcId="{CBDC9C3E-9252-7541-BF88-39DF6CABDA01}" destId="{7948F5F7-CDB0-A648-9135-514915851973}" srcOrd="5" destOrd="0" presId="urn:microsoft.com/office/officeart/2005/8/layout/vList2"/>
    <dgm:cxn modelId="{360EBBA8-AFAD-A24B-9DD6-25669C0BDACA}" type="presParOf" srcId="{CBDC9C3E-9252-7541-BF88-39DF6CABDA01}" destId="{B2893929-63DF-2041-8A8A-294244E33D3D}" srcOrd="6" destOrd="0" presId="urn:microsoft.com/office/officeart/2005/8/layout/vList2"/>
    <dgm:cxn modelId="{591FE1F1-8AAC-3146-9A9D-7AE38044FC01}" type="presParOf" srcId="{CBDC9C3E-9252-7541-BF88-39DF6CABDA01}" destId="{5F986A09-5DCA-E941-AF3A-B0F0BAC1D9AB}" srcOrd="7" destOrd="0" presId="urn:microsoft.com/office/officeart/2005/8/layout/vList2"/>
    <dgm:cxn modelId="{81FB77B0-2EB3-8B41-93F9-BDBDE317AC4B}" type="presParOf" srcId="{CBDC9C3E-9252-7541-BF88-39DF6CABDA01}" destId="{1FA39675-00C6-594C-B2DD-62871B44F760}" srcOrd="8" destOrd="0" presId="urn:microsoft.com/office/officeart/2005/8/layout/vList2"/>
    <dgm:cxn modelId="{22580F05-E09A-6E46-9CCA-EEF0C46E7D9D}" type="presParOf" srcId="{CBDC9C3E-9252-7541-BF88-39DF6CABDA01}" destId="{33493972-10A2-3946-9B8A-1031A91FD9B2}" srcOrd="9" destOrd="0" presId="urn:microsoft.com/office/officeart/2005/8/layout/vList2"/>
    <dgm:cxn modelId="{CD2B7BC0-87BD-2D48-8FF2-271E089E69FE}" type="presParOf" srcId="{CBDC9C3E-9252-7541-BF88-39DF6CABDA01}" destId="{BD382AAA-2AD2-AB40-BECA-421481397A24}" srcOrd="10" destOrd="0" presId="urn:microsoft.com/office/officeart/2005/8/layout/vList2"/>
    <dgm:cxn modelId="{8F1BDE35-1DC7-7343-8F09-870A483B3607}" type="presParOf" srcId="{CBDC9C3E-9252-7541-BF88-39DF6CABDA01}" destId="{D9382A37-C329-4048-8AAE-A71615AB52F0}" srcOrd="11" destOrd="0" presId="urn:microsoft.com/office/officeart/2005/8/layout/vList2"/>
    <dgm:cxn modelId="{69E1BD81-0D67-4847-A92F-60CD359E6E86}" type="presParOf" srcId="{CBDC9C3E-9252-7541-BF88-39DF6CABDA01}" destId="{C33EBB21-6ECF-6F40-9FDE-D8C0FBE397D8}" srcOrd="12" destOrd="0" presId="urn:microsoft.com/office/officeart/2005/8/layout/vList2"/>
    <dgm:cxn modelId="{64738934-02D2-2C45-8758-BB05E73E7654}" type="presParOf" srcId="{CBDC9C3E-9252-7541-BF88-39DF6CABDA01}" destId="{97F6A822-776B-004D-B254-492E8C958CF1}" srcOrd="13" destOrd="0" presId="urn:microsoft.com/office/officeart/2005/8/layout/vList2"/>
    <dgm:cxn modelId="{2C62877C-4C50-264D-8895-058CBD39C230}" type="presParOf" srcId="{CBDC9C3E-9252-7541-BF88-39DF6CABDA01}" destId="{E8049316-E839-DD4E-96F8-FFA8036D43A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2ACF31-356C-5245-84C7-D1CEC367A5B8}">
      <dsp:nvSpPr>
        <dsp:cNvPr id="0" name=""/>
        <dsp:cNvSpPr/>
      </dsp:nvSpPr>
      <dsp:spPr>
        <a:xfrm>
          <a:off x="0" y="38153"/>
          <a:ext cx="6245265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Yawn and stretch</a:t>
          </a:r>
          <a:endParaRPr lang="en-US" sz="2600" kern="1200"/>
        </a:p>
      </dsp:txBody>
      <dsp:txXfrm>
        <a:off x="30442" y="68595"/>
        <a:ext cx="6184381" cy="562726"/>
      </dsp:txXfrm>
    </dsp:sp>
    <dsp:sp modelId="{6337F7ED-B090-3949-85BE-0EB4E16B6B4A}">
      <dsp:nvSpPr>
        <dsp:cNvPr id="0" name=""/>
        <dsp:cNvSpPr/>
      </dsp:nvSpPr>
      <dsp:spPr>
        <a:xfrm>
          <a:off x="0" y="736643"/>
          <a:ext cx="6245265" cy="623610"/>
        </a:xfrm>
        <a:prstGeom prst="roundRect">
          <a:avLst/>
        </a:prstGeom>
        <a:solidFill>
          <a:schemeClr val="accent5">
            <a:hueOff val="-218432"/>
            <a:satOff val="1302"/>
            <a:lumOff val="-4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Lip trill like a horse through closed lips</a:t>
          </a:r>
          <a:endParaRPr lang="en-US" sz="2600" kern="1200"/>
        </a:p>
      </dsp:txBody>
      <dsp:txXfrm>
        <a:off x="30442" y="767085"/>
        <a:ext cx="6184381" cy="562726"/>
      </dsp:txXfrm>
    </dsp:sp>
    <dsp:sp modelId="{B5A6E25F-4F5F-554E-AA85-23488475F7CE}">
      <dsp:nvSpPr>
        <dsp:cNvPr id="0" name=""/>
        <dsp:cNvSpPr/>
      </dsp:nvSpPr>
      <dsp:spPr>
        <a:xfrm>
          <a:off x="0" y="1435133"/>
          <a:ext cx="6245265" cy="623610"/>
        </a:xfrm>
        <a:prstGeom prst="roundRect">
          <a:avLst/>
        </a:prstGeom>
        <a:solidFill>
          <a:schemeClr val="accent5">
            <a:hueOff val="-436863"/>
            <a:satOff val="2605"/>
            <a:lumOff val="-9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Shoulders down – lip trill up</a:t>
          </a:r>
          <a:endParaRPr lang="en-US" sz="2600" kern="1200"/>
        </a:p>
      </dsp:txBody>
      <dsp:txXfrm>
        <a:off x="30442" y="1465575"/>
        <a:ext cx="6184381" cy="562726"/>
      </dsp:txXfrm>
    </dsp:sp>
    <dsp:sp modelId="{B2893929-63DF-2041-8A8A-294244E33D3D}">
      <dsp:nvSpPr>
        <dsp:cNvPr id="0" name=""/>
        <dsp:cNvSpPr/>
      </dsp:nvSpPr>
      <dsp:spPr>
        <a:xfrm>
          <a:off x="0" y="2133623"/>
          <a:ext cx="6245265" cy="623610"/>
        </a:xfrm>
        <a:prstGeom prst="roundRect">
          <a:avLst/>
        </a:prstGeom>
        <a:solidFill>
          <a:schemeClr val="accent5">
            <a:hueOff val="-655295"/>
            <a:satOff val="3907"/>
            <a:lumOff val="-14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Knees bend – lip trill up then down</a:t>
          </a:r>
          <a:endParaRPr lang="en-US" sz="2600" kern="1200"/>
        </a:p>
      </dsp:txBody>
      <dsp:txXfrm>
        <a:off x="30442" y="2164065"/>
        <a:ext cx="6184381" cy="562726"/>
      </dsp:txXfrm>
    </dsp:sp>
    <dsp:sp modelId="{1FA39675-00C6-594C-B2DD-62871B44F760}">
      <dsp:nvSpPr>
        <dsp:cNvPr id="0" name=""/>
        <dsp:cNvSpPr/>
      </dsp:nvSpPr>
      <dsp:spPr>
        <a:xfrm>
          <a:off x="0" y="2832113"/>
          <a:ext cx="6245265" cy="623610"/>
        </a:xfrm>
        <a:prstGeom prst="roundRect">
          <a:avLst/>
        </a:prstGeom>
        <a:solidFill>
          <a:schemeClr val="accent5">
            <a:hueOff val="-873727"/>
            <a:satOff val="5209"/>
            <a:lumOff val="-19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Super duper double bubble gum</a:t>
          </a:r>
          <a:endParaRPr lang="en-US" sz="2600" kern="1200"/>
        </a:p>
      </dsp:txBody>
      <dsp:txXfrm>
        <a:off x="30442" y="2862555"/>
        <a:ext cx="6184381" cy="562726"/>
      </dsp:txXfrm>
    </dsp:sp>
    <dsp:sp modelId="{BD382AAA-2AD2-AB40-BECA-421481397A24}">
      <dsp:nvSpPr>
        <dsp:cNvPr id="0" name=""/>
        <dsp:cNvSpPr/>
      </dsp:nvSpPr>
      <dsp:spPr>
        <a:xfrm>
          <a:off x="0" y="3530603"/>
          <a:ext cx="6245265" cy="623610"/>
        </a:xfrm>
        <a:prstGeom prst="roundRect">
          <a:avLst/>
        </a:prstGeom>
        <a:solidFill>
          <a:schemeClr val="accent5">
            <a:hueOff val="-1092159"/>
            <a:satOff val="6511"/>
            <a:lumOff val="-23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Gu gu gu gu gum</a:t>
          </a:r>
          <a:endParaRPr lang="en-US" sz="2600" kern="1200"/>
        </a:p>
      </dsp:txBody>
      <dsp:txXfrm>
        <a:off x="30442" y="3561045"/>
        <a:ext cx="6184381" cy="562726"/>
      </dsp:txXfrm>
    </dsp:sp>
    <dsp:sp modelId="{C33EBB21-6ECF-6F40-9FDE-D8C0FBE397D8}">
      <dsp:nvSpPr>
        <dsp:cNvPr id="0" name=""/>
        <dsp:cNvSpPr/>
      </dsp:nvSpPr>
      <dsp:spPr>
        <a:xfrm>
          <a:off x="0" y="4229093"/>
          <a:ext cx="6245265" cy="623610"/>
        </a:xfrm>
        <a:prstGeom prst="roundRect">
          <a:avLst/>
        </a:prstGeom>
        <a:solidFill>
          <a:schemeClr val="accent5">
            <a:hueOff val="-1310590"/>
            <a:satOff val="7814"/>
            <a:lumOff val="-28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Mummy made me mash my M and Ms</a:t>
          </a:r>
          <a:endParaRPr lang="en-US" sz="2600" kern="1200"/>
        </a:p>
      </dsp:txBody>
      <dsp:txXfrm>
        <a:off x="30442" y="4259535"/>
        <a:ext cx="6184381" cy="562726"/>
      </dsp:txXfrm>
    </dsp:sp>
    <dsp:sp modelId="{E8049316-E839-DD4E-96F8-FFA8036D43AF}">
      <dsp:nvSpPr>
        <dsp:cNvPr id="0" name=""/>
        <dsp:cNvSpPr/>
      </dsp:nvSpPr>
      <dsp:spPr>
        <a:xfrm>
          <a:off x="0" y="4927583"/>
          <a:ext cx="6245265" cy="623610"/>
        </a:xfrm>
        <a:prstGeom prst="roundRect">
          <a:avLst/>
        </a:prstGeom>
        <a:solidFill>
          <a:schemeClr val="accent5">
            <a:hueOff val="-1529022"/>
            <a:satOff val="9116"/>
            <a:lumOff val="-33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/>
            <a:t>Zoo zoo zoo zoo zoo down</a:t>
          </a:r>
          <a:endParaRPr lang="en-US" sz="2600" kern="1200"/>
        </a:p>
      </dsp:txBody>
      <dsp:txXfrm>
        <a:off x="30442" y="4958025"/>
        <a:ext cx="6184381" cy="5627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11A6662E-FAF4-44BC-88B5-85A7CBFB6D30}" type="datetime1">
              <a:rPr lang="en-US" smtClean="0"/>
              <a:pPr/>
              <a:t>3/6/22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12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79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41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3/6/22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40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61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37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3/6/22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55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fld id="{3AB41CFF-90C9-47B3-9DA1-F2BF8D839F7E}" type="datetime1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93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3/6/22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56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69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5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57E0CF6C-748E-4B7A-BC8B-3011EF78ED13}" type="datetime1">
              <a:rPr lang="en-US" smtClean="0"/>
              <a:pPr/>
              <a:t>3/6/22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8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75" r:id="rId7"/>
    <p:sldLayoutId id="2147483676" r:id="rId8"/>
    <p:sldLayoutId id="2147483677" r:id="rId9"/>
    <p:sldLayoutId id="2147483678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E82CE-F173-B041-A052-573749772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H.E.L.L.O!</a:t>
            </a:r>
          </a:p>
        </p:txBody>
      </p:sp>
    </p:spTree>
    <p:extLst>
      <p:ext uri="{BB962C8B-B14F-4D97-AF65-F5344CB8AC3E}">
        <p14:creationId xmlns:p14="http://schemas.microsoft.com/office/powerpoint/2010/main" val="248155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0B4F3-56EF-F845-8FF0-8BD997F5C621}"/>
              </a:ext>
            </a:extLst>
          </p:cNvPr>
          <p:cNvSpPr txBox="1"/>
          <p:nvPr/>
        </p:nvSpPr>
        <p:spPr>
          <a:xfrm>
            <a:off x="832513" y="614149"/>
            <a:ext cx="9744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Reduce,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  <a:r>
              <a:rPr lang="en-GB" sz="20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nd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time only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Reuse,  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Our World,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You choose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3200" dirty="0"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EE122-0EAA-7C4B-A0A0-DA6EB5474D88}"/>
              </a:ext>
            </a:extLst>
          </p:cNvPr>
          <p:cNvSpPr txBox="1"/>
          <p:nvPr/>
        </p:nvSpPr>
        <p:spPr>
          <a:xfrm>
            <a:off x="832513" y="2893325"/>
            <a:ext cx="8447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We need a little more innovation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To close the plastic loop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We need a little more motivation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To close the plastic loop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C2F5A-053D-F44A-860A-1D3E189A25C5}"/>
              </a:ext>
            </a:extLst>
          </p:cNvPr>
          <p:cNvSpPr txBox="1"/>
          <p:nvPr/>
        </p:nvSpPr>
        <p:spPr>
          <a:xfrm>
            <a:off x="832513" y="4847230"/>
            <a:ext cx="9744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Reduce,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  <a:r>
              <a:rPr lang="en-GB" sz="20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nd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time only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Reuse,  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Our World,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You choose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3200" dirty="0">
              <a:latin typeface="Comic Sans MS" panose="030F0902030302020204" pitchFamily="66" charset="0"/>
            </a:endParaRPr>
          </a:p>
        </p:txBody>
      </p:sp>
      <p:pic>
        <p:nvPicPr>
          <p:cNvPr id="5" name="Track+11+The+Recycling+Rumba+PERFORMANCE" descr="Track+11+The+Recycling+Rumba+PERFORMANCE">
            <a:hlinkClick r:id="" action="ppaction://media"/>
            <a:extLst>
              <a:ext uri="{FF2B5EF4-FFF2-40B4-BE49-F238E27FC236}">
                <a16:creationId xmlns:a16="http://schemas.microsoft.com/office/drawing/2014/main" id="{5F8F1281-E936-C946-B4E9-5FD19D0D48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240.0661" end="27848.6976"/>
                  <p14:fade in="52.670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4215" y="2486925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A550CE-1580-324B-9220-B61909EE729F}"/>
              </a:ext>
            </a:extLst>
          </p:cNvPr>
          <p:cNvSpPr txBox="1"/>
          <p:nvPr/>
        </p:nvSpPr>
        <p:spPr>
          <a:xfrm>
            <a:off x="9280478" y="1998133"/>
            <a:ext cx="2081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slide extract</a:t>
            </a:r>
          </a:p>
        </p:txBody>
      </p:sp>
    </p:spTree>
    <p:extLst>
      <p:ext uri="{BB962C8B-B14F-4D97-AF65-F5344CB8AC3E}">
        <p14:creationId xmlns:p14="http://schemas.microsoft.com/office/powerpoint/2010/main" val="172064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0B229-97A3-6241-9B47-F59ECD517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Backing Track Slides</a:t>
            </a:r>
          </a:p>
        </p:txBody>
      </p:sp>
    </p:spTree>
    <p:extLst>
      <p:ext uri="{BB962C8B-B14F-4D97-AF65-F5344CB8AC3E}">
        <p14:creationId xmlns:p14="http://schemas.microsoft.com/office/powerpoint/2010/main" val="2313099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93061A-656B-4641-9611-6E01F2B146B9}"/>
              </a:ext>
            </a:extLst>
          </p:cNvPr>
          <p:cNvSpPr txBox="1"/>
          <p:nvPr/>
        </p:nvSpPr>
        <p:spPr>
          <a:xfrm>
            <a:off x="1768902" y="404646"/>
            <a:ext cx="8026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Yeah!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Don’t forget to put it in the bin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Every bit of plastic,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cardboard boxes,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empty tin-cans,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waste paper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Put them….in the bin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</p:txBody>
      </p:sp>
      <p:pic>
        <p:nvPicPr>
          <p:cNvPr id="2050" name="Picture 2" descr="Recycling - Econlib">
            <a:extLst>
              <a:ext uri="{FF2B5EF4-FFF2-40B4-BE49-F238E27FC236}">
                <a16:creationId xmlns:a16="http://schemas.microsoft.com/office/drawing/2014/main" id="{5AAEEF22-6D15-1148-B37A-E3A28C59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09600"/>
            <a:ext cx="3048000" cy="2286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Rumba Dancer Dancing Man And Woman, Rumba, Dancer, Dancing PNG  Transparent Clipart Image and PSD File for Free Download">
            <a:extLst>
              <a:ext uri="{FF2B5EF4-FFF2-40B4-BE49-F238E27FC236}">
                <a16:creationId xmlns:a16="http://schemas.microsoft.com/office/drawing/2014/main" id="{55472071-2606-DE4D-8480-C0C5EC0B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3682466"/>
            <a:ext cx="2286000" cy="2286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rack+11+The+Recycling+Rumba+BACKING" descr="Track+11+The+Recycling+Rumba+BACKING">
            <a:hlinkClick r:id="" action="ppaction://media"/>
            <a:extLst>
              <a:ext uri="{FF2B5EF4-FFF2-40B4-BE49-F238E27FC236}">
                <a16:creationId xmlns:a16="http://schemas.microsoft.com/office/drawing/2014/main" id="{DCD8927A-4C6F-B04F-87F6-AD7B430978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5456" y="403199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93003-D588-C446-AAAF-5A0D5E38E321}"/>
              </a:ext>
            </a:extLst>
          </p:cNvPr>
          <p:cNvSpPr txBox="1"/>
          <p:nvPr/>
        </p:nvSpPr>
        <p:spPr>
          <a:xfrm>
            <a:off x="203200" y="0"/>
            <a:ext cx="819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							    Backing</a:t>
            </a:r>
          </a:p>
        </p:txBody>
      </p:sp>
    </p:spTree>
    <p:extLst>
      <p:ext uri="{BB962C8B-B14F-4D97-AF65-F5344CB8AC3E}">
        <p14:creationId xmlns:p14="http://schemas.microsoft.com/office/powerpoint/2010/main" val="17582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0B4F3-56EF-F845-8FF0-8BD997F5C621}"/>
              </a:ext>
            </a:extLst>
          </p:cNvPr>
          <p:cNvSpPr txBox="1"/>
          <p:nvPr/>
        </p:nvSpPr>
        <p:spPr>
          <a:xfrm>
            <a:off x="832513" y="614149"/>
            <a:ext cx="9744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Reduce,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  <a:r>
              <a:rPr lang="en-GB" sz="20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nd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time only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Reuse,  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Our World,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You choose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3200" dirty="0"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EE122-0EAA-7C4B-A0A0-DA6EB5474D88}"/>
              </a:ext>
            </a:extLst>
          </p:cNvPr>
          <p:cNvSpPr txBox="1"/>
          <p:nvPr/>
        </p:nvSpPr>
        <p:spPr>
          <a:xfrm>
            <a:off x="832513" y="2893325"/>
            <a:ext cx="8447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We need a little more innovation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To close the plastic loop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We need a little more motivation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To close the plastic loop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C2F5A-053D-F44A-860A-1D3E189A25C5}"/>
              </a:ext>
            </a:extLst>
          </p:cNvPr>
          <p:cNvSpPr txBox="1"/>
          <p:nvPr/>
        </p:nvSpPr>
        <p:spPr>
          <a:xfrm>
            <a:off x="832513" y="4847230"/>
            <a:ext cx="9744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Reduce,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  <a:r>
              <a:rPr lang="en-GB" sz="20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nd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time only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Reuse,  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Our World,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You choose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313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2D38BE-6F7A-E241-9E33-E89838E37A9D}"/>
              </a:ext>
            </a:extLst>
          </p:cNvPr>
          <p:cNvSpPr txBox="1"/>
          <p:nvPr/>
        </p:nvSpPr>
        <p:spPr>
          <a:xfrm>
            <a:off x="2487304" y="1088874"/>
            <a:ext cx="60937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>
                <a:latin typeface="Comic Sans MS" panose="030F0902030302020204" pitchFamily="66" charset="0"/>
              </a:rPr>
              <a:t>Don’t forget to put it in the bin</a:t>
            </a:r>
          </a:p>
          <a:p>
            <a:endParaRPr lang="en-GB" sz="2800">
              <a:latin typeface="Comic Sans MS" panose="030F0902030302020204" pitchFamily="66" charset="0"/>
            </a:endParaRPr>
          </a:p>
          <a:p>
            <a:r>
              <a:rPr lang="en-GB" sz="280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>
                <a:latin typeface="Comic Sans MS" panose="030F0902030302020204" pitchFamily="66" charset="0"/>
              </a:rPr>
              <a:t>Every bit of plastic, yes</a:t>
            </a:r>
          </a:p>
          <a:p>
            <a:r>
              <a:rPr lang="en-GB" sz="2800">
                <a:latin typeface="Comic Sans MS" panose="030F0902030302020204" pitchFamily="66" charset="0"/>
              </a:rPr>
              <a:t>All your cardboard boxes, yes</a:t>
            </a:r>
          </a:p>
          <a:p>
            <a:r>
              <a:rPr lang="en-GB" sz="2800">
                <a:latin typeface="Comic Sans MS" panose="030F0902030302020204" pitchFamily="66" charset="0"/>
              </a:rPr>
              <a:t>All your empty tin-cans, yes</a:t>
            </a:r>
          </a:p>
          <a:p>
            <a:r>
              <a:rPr lang="en-GB" sz="2800">
                <a:latin typeface="Comic Sans MS" panose="030F0902030302020204" pitchFamily="66" charset="0"/>
              </a:rPr>
              <a:t>All your waste paper</a:t>
            </a:r>
          </a:p>
          <a:p>
            <a:r>
              <a:rPr lang="en-GB" sz="2800">
                <a:latin typeface="Comic Sans MS" panose="030F0902030302020204" pitchFamily="66" charset="0"/>
              </a:rPr>
              <a:t>Put them….in the bin</a:t>
            </a:r>
            <a:endParaRPr lang="en-GB" sz="2800" dirty="0">
              <a:latin typeface="Comic Sans MS" panose="030F0902030302020204" pitchFamily="66" charset="0"/>
            </a:endParaRPr>
          </a:p>
        </p:txBody>
      </p:sp>
      <p:pic>
        <p:nvPicPr>
          <p:cNvPr id="1026" name="Picture 2" descr="Recycling symbol - Wikipedia">
            <a:extLst>
              <a:ext uri="{FF2B5EF4-FFF2-40B4-BE49-F238E27FC236}">
                <a16:creationId xmlns:a16="http://schemas.microsoft.com/office/drawing/2014/main" id="{D293CE7B-5EF1-AA4C-8E93-38556E38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696" y="381730"/>
            <a:ext cx="1500717" cy="141428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y is recycling so important? The dirty truth behind our trash">
            <a:extLst>
              <a:ext uri="{FF2B5EF4-FFF2-40B4-BE49-F238E27FC236}">
                <a16:creationId xmlns:a16="http://schemas.microsoft.com/office/drawing/2014/main" id="{8B8E3773-C3A9-9240-81D7-79544EBB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13" y="4723670"/>
            <a:ext cx="4660900" cy="17526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233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7F50-ADD8-1644-8F28-8CC826AE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7200" dirty="0"/>
              <a:t>Warm-up!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8E8941-18EC-4396-8316-2E1D1F95C9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3027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onbaboon Fun Singing Warm Up!" descr="Choonbaboon Fun Singing Warm Up!">
            <a:hlinkClick r:id="" action="ppaction://media"/>
            <a:extLst>
              <a:ext uri="{FF2B5EF4-FFF2-40B4-BE49-F238E27FC236}">
                <a16:creationId xmlns:a16="http://schemas.microsoft.com/office/drawing/2014/main" id="{47DA69F6-5EFC-2443-904F-0182BF9FB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10" y="300013"/>
            <a:ext cx="11024399" cy="62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9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FDDF72-DE39-4F99-A3C1-DD9D7815D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ECE80-3AD1-450C-B62A-98788F1939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4" name="Picture 3" descr="Light bulb on green grass">
            <a:extLst>
              <a:ext uri="{FF2B5EF4-FFF2-40B4-BE49-F238E27FC236}">
                <a16:creationId xmlns:a16="http://schemas.microsoft.com/office/drawing/2014/main" id="{05A897A9-13FF-4F3B-8B00-B71F932A59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3270" r="-1" b="12456"/>
          <a:stretch/>
        </p:blipFill>
        <p:spPr>
          <a:xfrm>
            <a:off x="3048" y="10"/>
            <a:ext cx="12188952" cy="68566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99E04F-9B42-5D4E-9E1E-52F94FAB4C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744909"/>
            <a:ext cx="10190071" cy="3145855"/>
          </a:xfrm>
        </p:spPr>
        <p:txBody>
          <a:bodyPr anchor="b"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Recycling Rumba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F69A09-C2D4-9941-BD5F-07B6E776A1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8708" y="4069780"/>
            <a:ext cx="9781327" cy="2056617"/>
          </a:xfrm>
        </p:spPr>
        <p:txBody>
          <a:bodyPr anchor="t">
            <a:normAutofit/>
          </a:bodyPr>
          <a:lstStyle/>
          <a:p>
            <a:r>
              <a:rPr lang="en-GB" sz="2200">
                <a:solidFill>
                  <a:srgbClr val="FFFFFF"/>
                </a:solidFill>
              </a:rPr>
              <a:t>Biosphere Big Sing</a:t>
            </a:r>
          </a:p>
        </p:txBody>
      </p:sp>
    </p:spTree>
    <p:extLst>
      <p:ext uri="{BB962C8B-B14F-4D97-AF65-F5344CB8AC3E}">
        <p14:creationId xmlns:p14="http://schemas.microsoft.com/office/powerpoint/2010/main" val="334937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93061A-656B-4641-9611-6E01F2B146B9}"/>
              </a:ext>
            </a:extLst>
          </p:cNvPr>
          <p:cNvSpPr txBox="1"/>
          <p:nvPr/>
        </p:nvSpPr>
        <p:spPr>
          <a:xfrm>
            <a:off x="1768902" y="404646"/>
            <a:ext cx="8026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Yeah!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Don’t forget to put it in the bin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Every bit of plastic,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cardboard boxes,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empty tin-cans,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waste paper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Put them….in the bin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</p:txBody>
      </p:sp>
      <p:pic>
        <p:nvPicPr>
          <p:cNvPr id="2050" name="Picture 2" descr="Recycling - Econlib">
            <a:extLst>
              <a:ext uri="{FF2B5EF4-FFF2-40B4-BE49-F238E27FC236}">
                <a16:creationId xmlns:a16="http://schemas.microsoft.com/office/drawing/2014/main" id="{5AAEEF22-6D15-1148-B37A-E3A28C59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09600"/>
            <a:ext cx="3048000" cy="2286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Rumba Dancer Dancing Man And Woman, Rumba, Dancer, Dancing PNG  Transparent Clipart Image and PSD File for Free Download">
            <a:extLst>
              <a:ext uri="{FF2B5EF4-FFF2-40B4-BE49-F238E27FC236}">
                <a16:creationId xmlns:a16="http://schemas.microsoft.com/office/drawing/2014/main" id="{55472071-2606-DE4D-8480-C0C5EC0B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3682466"/>
            <a:ext cx="2286000" cy="2286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+11+The+Recycling+Rumba+PERFORMANCE" descr="Track+11+The+Recycling+Rumba+PERFORMANCE">
            <a:hlinkClick r:id="" action="ppaction://media"/>
            <a:extLst>
              <a:ext uri="{FF2B5EF4-FFF2-40B4-BE49-F238E27FC236}">
                <a16:creationId xmlns:a16="http://schemas.microsoft.com/office/drawing/2014/main" id="{1D5761A4-D0BD-C24A-A7A1-79C505246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358" y="403199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393003-D588-C446-AAAF-5A0D5E38E321}"/>
              </a:ext>
            </a:extLst>
          </p:cNvPr>
          <p:cNvSpPr txBox="1"/>
          <p:nvPr/>
        </p:nvSpPr>
        <p:spPr>
          <a:xfrm>
            <a:off x="203200" y="0"/>
            <a:ext cx="819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Full							    </a:t>
            </a:r>
          </a:p>
        </p:txBody>
      </p:sp>
    </p:spTree>
    <p:extLst>
      <p:ext uri="{BB962C8B-B14F-4D97-AF65-F5344CB8AC3E}">
        <p14:creationId xmlns:p14="http://schemas.microsoft.com/office/powerpoint/2010/main" val="302854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90B4F3-56EF-F845-8FF0-8BD997F5C621}"/>
              </a:ext>
            </a:extLst>
          </p:cNvPr>
          <p:cNvSpPr txBox="1"/>
          <p:nvPr/>
        </p:nvSpPr>
        <p:spPr>
          <a:xfrm>
            <a:off x="832513" y="614149"/>
            <a:ext cx="9744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Reduce,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  <a:r>
              <a:rPr lang="en-GB" sz="20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nd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time only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Reuse,  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Our World,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You choose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3200" dirty="0">
              <a:latin typeface="Comic Sans MS" panose="030F09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EE122-0EAA-7C4B-A0A0-DA6EB5474D88}"/>
              </a:ext>
            </a:extLst>
          </p:cNvPr>
          <p:cNvSpPr txBox="1"/>
          <p:nvPr/>
        </p:nvSpPr>
        <p:spPr>
          <a:xfrm>
            <a:off x="832513" y="2893325"/>
            <a:ext cx="84479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We need a little more innovation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To close the plastic loop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We need a little more motivation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To close the plastic loop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C2F5A-053D-F44A-860A-1D3E189A25C5}"/>
              </a:ext>
            </a:extLst>
          </p:cNvPr>
          <p:cNvSpPr txBox="1"/>
          <p:nvPr/>
        </p:nvSpPr>
        <p:spPr>
          <a:xfrm>
            <a:off x="832513" y="4847230"/>
            <a:ext cx="97445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Reduce,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2</a:t>
            </a:r>
            <a:r>
              <a:rPr lang="en-GB" sz="2000" baseline="30000" dirty="0">
                <a:solidFill>
                  <a:srgbClr val="0070C0"/>
                </a:solidFill>
                <a:latin typeface="Comic Sans MS" panose="030F0902030302020204" pitchFamily="66" charset="0"/>
              </a:rPr>
              <a:t>nd</a:t>
            </a:r>
            <a:r>
              <a:rPr lang="en-GB" sz="2000" dirty="0">
                <a:solidFill>
                  <a:srgbClr val="0070C0"/>
                </a:solidFill>
                <a:latin typeface="Comic Sans MS" panose="030F0902030302020204" pitchFamily="66" charset="0"/>
              </a:rPr>
              <a:t> time only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Reuse,       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Our World,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You choose  	</a:t>
            </a:r>
            <a:r>
              <a:rPr lang="en-GB" sz="2800" dirty="0">
                <a:solidFill>
                  <a:srgbClr val="0070C0"/>
                </a:solidFill>
                <a:latin typeface="Comic Sans MS" panose="030F0902030302020204" pitchFamily="66" charset="0"/>
              </a:rPr>
              <a:t>(Motivation, Innovation) </a:t>
            </a:r>
            <a:endParaRPr lang="en-GB" sz="3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464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2D38BE-6F7A-E241-9E33-E89838E37A9D}"/>
              </a:ext>
            </a:extLst>
          </p:cNvPr>
          <p:cNvSpPr txBox="1"/>
          <p:nvPr/>
        </p:nvSpPr>
        <p:spPr>
          <a:xfrm>
            <a:off x="2487304" y="1088874"/>
            <a:ext cx="609372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>
                <a:latin typeface="Comic Sans MS" panose="030F0902030302020204" pitchFamily="66" charset="0"/>
              </a:rPr>
              <a:t>Don’t forget to put it in the bin</a:t>
            </a:r>
          </a:p>
          <a:p>
            <a:endParaRPr lang="en-GB" sz="2800">
              <a:latin typeface="Comic Sans MS" panose="030F0902030302020204" pitchFamily="66" charset="0"/>
            </a:endParaRPr>
          </a:p>
          <a:p>
            <a:r>
              <a:rPr lang="en-GB" sz="280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>
                <a:latin typeface="Comic Sans MS" panose="030F0902030302020204" pitchFamily="66" charset="0"/>
              </a:rPr>
              <a:t>Every bit of plastic, yes</a:t>
            </a:r>
          </a:p>
          <a:p>
            <a:r>
              <a:rPr lang="en-GB" sz="2800">
                <a:latin typeface="Comic Sans MS" panose="030F0902030302020204" pitchFamily="66" charset="0"/>
              </a:rPr>
              <a:t>All your cardboard boxes, yes</a:t>
            </a:r>
          </a:p>
          <a:p>
            <a:r>
              <a:rPr lang="en-GB" sz="2800">
                <a:latin typeface="Comic Sans MS" panose="030F0902030302020204" pitchFamily="66" charset="0"/>
              </a:rPr>
              <a:t>All your empty tin-cans, yes</a:t>
            </a:r>
          </a:p>
          <a:p>
            <a:r>
              <a:rPr lang="en-GB" sz="2800">
                <a:latin typeface="Comic Sans MS" panose="030F0902030302020204" pitchFamily="66" charset="0"/>
              </a:rPr>
              <a:t>All your waste paper</a:t>
            </a:r>
          </a:p>
          <a:p>
            <a:r>
              <a:rPr lang="en-GB" sz="2800">
                <a:latin typeface="Comic Sans MS" panose="030F0902030302020204" pitchFamily="66" charset="0"/>
              </a:rPr>
              <a:t>Put them….in the bin</a:t>
            </a:r>
            <a:endParaRPr lang="en-GB" sz="2800" dirty="0">
              <a:latin typeface="Comic Sans MS" panose="030F0902030302020204" pitchFamily="66" charset="0"/>
            </a:endParaRPr>
          </a:p>
        </p:txBody>
      </p:sp>
      <p:pic>
        <p:nvPicPr>
          <p:cNvPr id="1026" name="Picture 2" descr="Recycling symbol - Wikipedia">
            <a:extLst>
              <a:ext uri="{FF2B5EF4-FFF2-40B4-BE49-F238E27FC236}">
                <a16:creationId xmlns:a16="http://schemas.microsoft.com/office/drawing/2014/main" id="{D293CE7B-5EF1-AA4C-8E93-38556E38A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696" y="381730"/>
            <a:ext cx="1500717" cy="1414288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y is recycling so important? The dirty truth behind our trash">
            <a:extLst>
              <a:ext uri="{FF2B5EF4-FFF2-40B4-BE49-F238E27FC236}">
                <a16:creationId xmlns:a16="http://schemas.microsoft.com/office/drawing/2014/main" id="{8B8E3773-C3A9-9240-81D7-79544EBBA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4513" y="4723670"/>
            <a:ext cx="4660900" cy="17526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0987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379365E-727B-7845-AF61-996A1350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Rehearsal Slides</a:t>
            </a:r>
          </a:p>
        </p:txBody>
      </p:sp>
    </p:spTree>
    <p:extLst>
      <p:ext uri="{BB962C8B-B14F-4D97-AF65-F5344CB8AC3E}">
        <p14:creationId xmlns:p14="http://schemas.microsoft.com/office/powerpoint/2010/main" val="281635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93061A-656B-4641-9611-6E01F2B146B9}"/>
              </a:ext>
            </a:extLst>
          </p:cNvPr>
          <p:cNvSpPr txBox="1"/>
          <p:nvPr/>
        </p:nvSpPr>
        <p:spPr>
          <a:xfrm>
            <a:off x="1768902" y="404646"/>
            <a:ext cx="80264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Motivation! Innovation!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Yeah!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Don’t forget to put it in the bin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  <a:p>
            <a:r>
              <a:rPr lang="en-GB" sz="2800" dirty="0">
                <a:latin typeface="Comic Sans MS" panose="030F0902030302020204" pitchFamily="66" charset="0"/>
              </a:rPr>
              <a:t>It’s the recycling Rumba (clap clap)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Every bit of plastic,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cardboard boxes,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empty tin-cans, yes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All your waste paper</a:t>
            </a:r>
          </a:p>
          <a:p>
            <a:r>
              <a:rPr lang="en-GB" sz="2800" dirty="0">
                <a:latin typeface="Comic Sans MS" panose="030F0902030302020204" pitchFamily="66" charset="0"/>
              </a:rPr>
              <a:t>Put them….in the bin</a:t>
            </a:r>
          </a:p>
          <a:p>
            <a:endParaRPr lang="en-GB" sz="2800" dirty="0">
              <a:latin typeface="Comic Sans MS" panose="030F0902030302020204" pitchFamily="66" charset="0"/>
            </a:endParaRPr>
          </a:p>
        </p:txBody>
      </p:sp>
      <p:pic>
        <p:nvPicPr>
          <p:cNvPr id="2050" name="Picture 2" descr="Recycling - Econlib">
            <a:extLst>
              <a:ext uri="{FF2B5EF4-FFF2-40B4-BE49-F238E27FC236}">
                <a16:creationId xmlns:a16="http://schemas.microsoft.com/office/drawing/2014/main" id="{5AAEEF22-6D15-1148-B37A-E3A28C599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09600"/>
            <a:ext cx="3048000" cy="2286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Rumba Dancer Dancing Man And Woman, Rumba, Dancer, Dancing PNG  Transparent Clipart Image and PSD File for Free Download">
            <a:extLst>
              <a:ext uri="{FF2B5EF4-FFF2-40B4-BE49-F238E27FC236}">
                <a16:creationId xmlns:a16="http://schemas.microsoft.com/office/drawing/2014/main" id="{55472071-2606-DE4D-8480-C0C5EC0BD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3800" y="3682466"/>
            <a:ext cx="2286000" cy="2286000"/>
          </a:xfrm>
          <a:prstGeom prst="rect">
            <a:avLst/>
          </a:prstGeom>
          <a:noFill/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ck+11+The+Recycling+Rumba+PERFORMANCE" descr="Track+11+The+Recycling+Rumba+PERFORMANCE">
            <a:hlinkClick r:id="" action="ppaction://media"/>
            <a:extLst>
              <a:ext uri="{FF2B5EF4-FFF2-40B4-BE49-F238E27FC236}">
                <a16:creationId xmlns:a16="http://schemas.microsoft.com/office/drawing/2014/main" id="{AEE5F28B-773F-8D41-84E1-28BD8F96AA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8293.744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58420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CAA7DD-1D39-8B4C-95CD-9CE3F668DA44}"/>
              </a:ext>
            </a:extLst>
          </p:cNvPr>
          <p:cNvSpPr txBox="1"/>
          <p:nvPr/>
        </p:nvSpPr>
        <p:spPr>
          <a:xfrm>
            <a:off x="9330267" y="6248400"/>
            <a:ext cx="235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This slide extract</a:t>
            </a:r>
          </a:p>
        </p:txBody>
      </p:sp>
    </p:spTree>
    <p:extLst>
      <p:ext uri="{BB962C8B-B14F-4D97-AF65-F5344CB8AC3E}">
        <p14:creationId xmlns:p14="http://schemas.microsoft.com/office/powerpoint/2010/main" val="158884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appledVTI">
  <a:themeElements>
    <a:clrScheme name="AnalogousFromDarkSeedLeftStep">
      <a:dk1>
        <a:srgbClr val="000000"/>
      </a:dk1>
      <a:lt1>
        <a:srgbClr val="FFFFFF"/>
      </a:lt1>
      <a:dk2>
        <a:srgbClr val="213A22"/>
      </a:dk2>
      <a:lt2>
        <a:srgbClr val="E8E2E2"/>
      </a:lt2>
      <a:accent1>
        <a:srgbClr val="28B0B5"/>
      </a:accent1>
      <a:accent2>
        <a:srgbClr val="1BB67B"/>
      </a:accent2>
      <a:accent3>
        <a:srgbClr val="28B845"/>
      </a:accent3>
      <a:accent4>
        <a:srgbClr val="3EB91C"/>
      </a:accent4>
      <a:accent5>
        <a:srgbClr val="7DB026"/>
      </a:accent5>
      <a:accent6>
        <a:srgbClr val="ABA31A"/>
      </a:accent6>
      <a:hlink>
        <a:srgbClr val="5B8E2F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679</Words>
  <Application>Microsoft Macintosh PowerPoint</Application>
  <PresentationFormat>Widescreen</PresentationFormat>
  <Paragraphs>114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AvenirNext LT Pro Medium</vt:lpstr>
      <vt:lpstr>Comic Sans MS</vt:lpstr>
      <vt:lpstr>Sabon Next LT</vt:lpstr>
      <vt:lpstr>DappledVTI</vt:lpstr>
      <vt:lpstr>H.E.L.L.O!</vt:lpstr>
      <vt:lpstr>Warm-up!</vt:lpstr>
      <vt:lpstr>PowerPoint Presentation</vt:lpstr>
      <vt:lpstr>Recycling Rumba</vt:lpstr>
      <vt:lpstr>PowerPoint Presentation</vt:lpstr>
      <vt:lpstr>PowerPoint Presentation</vt:lpstr>
      <vt:lpstr>PowerPoint Presentation</vt:lpstr>
      <vt:lpstr>Rehearsal Slides</vt:lpstr>
      <vt:lpstr>PowerPoint Presentation</vt:lpstr>
      <vt:lpstr>PowerPoint Presentation</vt:lpstr>
      <vt:lpstr>Backing Track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Rumba</dc:title>
  <dc:creator>Indra Riches</dc:creator>
  <cp:lastModifiedBy>Indra Riches</cp:lastModifiedBy>
  <cp:revision>3</cp:revision>
  <dcterms:created xsi:type="dcterms:W3CDTF">2022-03-03T11:42:32Z</dcterms:created>
  <dcterms:modified xsi:type="dcterms:W3CDTF">2022-03-06T16:15:09Z</dcterms:modified>
</cp:coreProperties>
</file>