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69" r:id="rId10"/>
    <p:sldId id="265" r:id="rId11"/>
    <p:sldId id="261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55"/>
  </p:normalViewPr>
  <p:slideViewPr>
    <p:cSldViewPr snapToGrid="0" snapToObjects="1">
      <p:cViewPr varScale="1">
        <p:scale>
          <a:sx n="89" d="100"/>
          <a:sy n="89" d="100"/>
        </p:scale>
        <p:origin x="89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287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9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5964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97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3707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26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3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78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37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37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18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81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121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4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77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3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5DB65-5EA6-2746-B204-1F1AD9A04FFD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BE7EE2-86CA-F747-BE78-AC2C3B523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7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E2C11-6962-7A46-872E-61390BD4D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553712"/>
            <a:ext cx="8288032" cy="1096316"/>
          </a:xfrm>
        </p:spPr>
        <p:txBody>
          <a:bodyPr>
            <a:normAutofit/>
          </a:bodyPr>
          <a:lstStyle/>
          <a:p>
            <a:pPr algn="ctr"/>
            <a:r>
              <a:rPr lang="en-GB" sz="4800"/>
              <a:t>Protect Our Island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191AB-DB14-FB44-A652-764E87D9F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650029"/>
            <a:ext cx="8288032" cy="469122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Biosphere Big Sing KS1/2</a:t>
            </a:r>
            <a:endParaRPr lang="en-GB"/>
          </a:p>
        </p:txBody>
      </p:sp>
      <p:pic>
        <p:nvPicPr>
          <p:cNvPr id="3074" name="Picture 2" descr="Isle of Wight Biosphere Reserve, United Kingdom">
            <a:extLst>
              <a:ext uri="{FF2B5EF4-FFF2-40B4-BE49-F238E27FC236}">
                <a16:creationId xmlns:a16="http://schemas.microsoft.com/office/drawing/2014/main" id="{6451AA19-2B1C-B841-A387-99BAA23F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968" y="1187260"/>
            <a:ext cx="8288033" cy="30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9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DF59-E3F6-D34A-8DB3-5435F54E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Backing Track slides</a:t>
            </a:r>
          </a:p>
        </p:txBody>
      </p:sp>
    </p:spTree>
    <p:extLst>
      <p:ext uri="{BB962C8B-B14F-4D97-AF65-F5344CB8AC3E}">
        <p14:creationId xmlns:p14="http://schemas.microsoft.com/office/powerpoint/2010/main" val="755284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1745F5-58E9-0B45-AECC-88F095E3C71A}"/>
              </a:ext>
            </a:extLst>
          </p:cNvPr>
          <p:cNvSpPr txBox="1"/>
          <p:nvPr/>
        </p:nvSpPr>
        <p:spPr>
          <a:xfrm>
            <a:off x="1957388" y="1828800"/>
            <a:ext cx="7615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902030302020204" pitchFamily="66" charset="0"/>
              </a:rPr>
              <a:t>We’re </a:t>
            </a:r>
            <a:r>
              <a:rPr lang="en-GB" sz="3600" dirty="0" err="1">
                <a:latin typeface="Comic Sans MS" panose="030F0902030302020204" pitchFamily="66" charset="0"/>
              </a:rPr>
              <a:t>gonna</a:t>
            </a:r>
            <a:r>
              <a:rPr lang="en-GB" sz="3600" dirty="0">
                <a:latin typeface="Comic Sans MS" panose="030F0902030302020204" pitchFamily="66" charset="0"/>
              </a:rPr>
              <a:t> protect our Island</a:t>
            </a:r>
          </a:p>
          <a:p>
            <a:r>
              <a:rPr lang="en-GB" sz="3600" dirty="0">
                <a:latin typeface="Comic Sans MS" panose="030F0902030302020204" pitchFamily="66" charset="0"/>
              </a:rPr>
              <a:t>Protect our Biosphere</a:t>
            </a:r>
          </a:p>
          <a:p>
            <a:r>
              <a:rPr lang="en-GB" sz="3600" dirty="0">
                <a:latin typeface="Comic Sans MS" panose="030F0902030302020204" pitchFamily="66" charset="0"/>
              </a:rPr>
              <a:t>Protect our Island</a:t>
            </a:r>
          </a:p>
          <a:p>
            <a:r>
              <a:rPr lang="en-GB" sz="3600" dirty="0">
                <a:latin typeface="Comic Sans MS" panose="030F0902030302020204" pitchFamily="66" charset="0"/>
              </a:rPr>
              <a:t>By changing how we live</a:t>
            </a:r>
          </a:p>
        </p:txBody>
      </p:sp>
      <p:pic>
        <p:nvPicPr>
          <p:cNvPr id="4" name="Protect+Our+Island+backing" descr="Protect+Our+Island+backing">
            <a:hlinkClick r:id="" action="ppaction://media"/>
            <a:extLst>
              <a:ext uri="{FF2B5EF4-FFF2-40B4-BE49-F238E27FC236}">
                <a16:creationId xmlns:a16="http://schemas.microsoft.com/office/drawing/2014/main" id="{C95493AA-F3C2-644D-99ED-081A9017D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3763" y="387351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C0E34C-11E9-6744-8A6A-FBCAC3C59497}"/>
              </a:ext>
            </a:extLst>
          </p:cNvPr>
          <p:cNvSpPr txBox="1"/>
          <p:nvPr/>
        </p:nvSpPr>
        <p:spPr>
          <a:xfrm>
            <a:off x="9315450" y="185738"/>
            <a:ext cx="215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Backing</a:t>
            </a:r>
          </a:p>
        </p:txBody>
      </p:sp>
      <p:pic>
        <p:nvPicPr>
          <p:cNvPr id="2050" name="Picture 2" descr="Which spaces of the earth are part of the biosphere? | Socratic">
            <a:extLst>
              <a:ext uri="{FF2B5EF4-FFF2-40B4-BE49-F238E27FC236}">
                <a16:creationId xmlns:a16="http://schemas.microsoft.com/office/drawing/2014/main" id="{495AD443-75C4-4E4A-BAEA-9F7EE253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3" y="4137124"/>
            <a:ext cx="34163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8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95C5D-CED3-504F-9F5E-2036098F17D7}"/>
              </a:ext>
            </a:extLst>
          </p:cNvPr>
          <p:cNvSpPr txBox="1"/>
          <p:nvPr/>
        </p:nvSpPr>
        <p:spPr>
          <a:xfrm>
            <a:off x="700087" y="1328738"/>
            <a:ext cx="104155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Reduce your use of single use plastics – try reusable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Only buy when you need it – find some bargains second hand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Recycle everything you can – buy local food and drink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A7F81-A4F1-B648-9FFF-761B8C0010FB}"/>
              </a:ext>
            </a:extLst>
          </p:cNvPr>
          <p:cNvSpPr txBox="1"/>
          <p:nvPr/>
        </p:nvSpPr>
        <p:spPr>
          <a:xfrm>
            <a:off x="5300664" y="4257675"/>
            <a:ext cx="570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902030302020204" pitchFamily="66" charset="0"/>
              </a:rPr>
              <a:t>We’re </a:t>
            </a:r>
            <a:r>
              <a:rPr lang="en-GB" sz="2400" dirty="0" err="1">
                <a:latin typeface="Comic Sans MS" panose="030F0902030302020204" pitchFamily="66" charset="0"/>
              </a:rPr>
              <a:t>gonna</a:t>
            </a:r>
            <a:r>
              <a:rPr lang="en-GB" sz="2400" dirty="0">
                <a:latin typeface="Comic Sans MS" panose="030F0902030302020204" pitchFamily="66" charset="0"/>
              </a:rPr>
              <a:t> protect our Island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Biosphere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Island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By changing how we live</a:t>
            </a:r>
          </a:p>
        </p:txBody>
      </p:sp>
      <p:pic>
        <p:nvPicPr>
          <p:cNvPr id="5122" name="Picture 2" descr="Plastic Water Bottles are a Danger to Your Health">
            <a:extLst>
              <a:ext uri="{FF2B5EF4-FFF2-40B4-BE49-F238E27FC236}">
                <a16:creationId xmlns:a16="http://schemas.microsoft.com/office/drawing/2014/main" id="{87E359A6-40F5-D44F-8E03-6E531F25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7" y="4257675"/>
            <a:ext cx="3492500" cy="23368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83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11289-A8F6-BC48-9AB7-BF1C0A918398}"/>
              </a:ext>
            </a:extLst>
          </p:cNvPr>
          <p:cNvSpPr txBox="1"/>
          <p:nvPr/>
        </p:nvSpPr>
        <p:spPr>
          <a:xfrm>
            <a:off x="142876" y="1182231"/>
            <a:ext cx="11087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Plant a tree – to help reduce the carbon in the air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Turn lights off when you leave the room – to use less electricity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Use sustainable transport; take the bus, train, cycle or walk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1A1AF-7910-714D-873F-B996DFB4E96F}"/>
              </a:ext>
            </a:extLst>
          </p:cNvPr>
          <p:cNvSpPr txBox="1"/>
          <p:nvPr/>
        </p:nvSpPr>
        <p:spPr>
          <a:xfrm>
            <a:off x="5029201" y="4106109"/>
            <a:ext cx="570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902030302020204" pitchFamily="66" charset="0"/>
              </a:rPr>
              <a:t>We’re </a:t>
            </a:r>
            <a:r>
              <a:rPr lang="en-GB" sz="2400" dirty="0" err="1">
                <a:latin typeface="Comic Sans MS" panose="030F0902030302020204" pitchFamily="66" charset="0"/>
              </a:rPr>
              <a:t>gonna</a:t>
            </a:r>
            <a:r>
              <a:rPr lang="en-GB" sz="2400" dirty="0">
                <a:latin typeface="Comic Sans MS" panose="030F0902030302020204" pitchFamily="66" charset="0"/>
              </a:rPr>
              <a:t> protect our Island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Biosphere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Island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By changing how we live</a:t>
            </a:r>
          </a:p>
        </p:txBody>
      </p:sp>
    </p:spTree>
    <p:extLst>
      <p:ext uri="{BB962C8B-B14F-4D97-AF65-F5344CB8AC3E}">
        <p14:creationId xmlns:p14="http://schemas.microsoft.com/office/powerpoint/2010/main" val="523169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DCE80-7BF1-0D42-838F-AA672C167AAB}"/>
              </a:ext>
            </a:extLst>
          </p:cNvPr>
          <p:cNvSpPr txBox="1"/>
          <p:nvPr/>
        </p:nvSpPr>
        <p:spPr>
          <a:xfrm>
            <a:off x="371476" y="567868"/>
            <a:ext cx="11087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Collect your rain - to save clean water which uses energy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Explore your local biosphere and find nature everywhere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Discover this beautiful Island, persuade your neighbours to do the same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D335D-5FA9-3045-B0AE-8C57C6E682DB}"/>
              </a:ext>
            </a:extLst>
          </p:cNvPr>
          <p:cNvSpPr txBox="1"/>
          <p:nvPr/>
        </p:nvSpPr>
        <p:spPr>
          <a:xfrm>
            <a:off x="971551" y="3612477"/>
            <a:ext cx="9372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902030302020204" pitchFamily="66" charset="0"/>
              </a:rPr>
              <a:t>We’re </a:t>
            </a:r>
            <a:r>
              <a:rPr lang="en-GB" sz="2400" dirty="0" err="1">
                <a:latin typeface="Comic Sans MS" panose="030F0902030302020204" pitchFamily="66" charset="0"/>
              </a:rPr>
              <a:t>gonna</a:t>
            </a:r>
            <a:r>
              <a:rPr lang="en-GB" sz="2400" dirty="0">
                <a:latin typeface="Comic Sans MS" panose="030F0902030302020204" pitchFamily="66" charset="0"/>
              </a:rPr>
              <a:t> protect our Island.  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(Doing what we can)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Biosphere                 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(To nurture what we have)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Island.                      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(Our forever plan)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By changing how we live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89602-A4A2-4244-9099-AAF3769F712E}"/>
              </a:ext>
            </a:extLst>
          </p:cNvPr>
          <p:cNvSpPr txBox="1"/>
          <p:nvPr/>
        </p:nvSpPr>
        <p:spPr>
          <a:xfrm>
            <a:off x="1443038" y="5514975"/>
            <a:ext cx="785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 la la la la la					La la la la la la </a:t>
            </a:r>
          </a:p>
          <a:p>
            <a:r>
              <a:rPr lang="en-GB" dirty="0"/>
              <a:t>La la la la la						La la la la la</a:t>
            </a:r>
          </a:p>
          <a:p>
            <a:r>
              <a:rPr lang="en-GB" dirty="0"/>
              <a:t>La la la la la la la 				La la la la la la la – oh oh.</a:t>
            </a:r>
          </a:p>
        </p:txBody>
      </p:sp>
    </p:spTree>
    <p:extLst>
      <p:ext uri="{BB962C8B-B14F-4D97-AF65-F5344CB8AC3E}">
        <p14:creationId xmlns:p14="http://schemas.microsoft.com/office/powerpoint/2010/main" val="286548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1745F5-58E9-0B45-AECC-88F095E3C71A}"/>
              </a:ext>
            </a:extLst>
          </p:cNvPr>
          <p:cNvSpPr txBox="1"/>
          <p:nvPr/>
        </p:nvSpPr>
        <p:spPr>
          <a:xfrm>
            <a:off x="1957388" y="1828800"/>
            <a:ext cx="7615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902030302020204" pitchFamily="66" charset="0"/>
              </a:rPr>
              <a:t>We’re </a:t>
            </a:r>
            <a:r>
              <a:rPr lang="en-GB" sz="3600" dirty="0" err="1">
                <a:latin typeface="Comic Sans MS" panose="030F0902030302020204" pitchFamily="66" charset="0"/>
              </a:rPr>
              <a:t>gonna</a:t>
            </a:r>
            <a:r>
              <a:rPr lang="en-GB" sz="3600" dirty="0">
                <a:latin typeface="Comic Sans MS" panose="030F0902030302020204" pitchFamily="66" charset="0"/>
              </a:rPr>
              <a:t> protect our Island</a:t>
            </a:r>
          </a:p>
          <a:p>
            <a:r>
              <a:rPr lang="en-GB" sz="3600" dirty="0">
                <a:latin typeface="Comic Sans MS" panose="030F0902030302020204" pitchFamily="66" charset="0"/>
              </a:rPr>
              <a:t>Protect our Biosphere</a:t>
            </a:r>
          </a:p>
          <a:p>
            <a:r>
              <a:rPr lang="en-GB" sz="3600" dirty="0">
                <a:latin typeface="Comic Sans MS" panose="030F0902030302020204" pitchFamily="66" charset="0"/>
              </a:rPr>
              <a:t>Protect our Island</a:t>
            </a:r>
          </a:p>
          <a:p>
            <a:r>
              <a:rPr lang="en-GB" sz="3600" dirty="0">
                <a:latin typeface="Comic Sans MS" panose="030F0902030302020204" pitchFamily="66" charset="0"/>
              </a:rPr>
              <a:t>By changing how we live</a:t>
            </a:r>
          </a:p>
        </p:txBody>
      </p:sp>
      <p:pic>
        <p:nvPicPr>
          <p:cNvPr id="3" name="Protect+Our+Island+(Both+Voices)" descr="Protect+Our+Island+(Both+Voices)">
            <a:hlinkClick r:id="" action="ppaction://media"/>
            <a:extLst>
              <a:ext uri="{FF2B5EF4-FFF2-40B4-BE49-F238E27FC236}">
                <a16:creationId xmlns:a16="http://schemas.microsoft.com/office/drawing/2014/main" id="{1BBFB705-8BEE-0745-927E-C153E3EB1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037" y="387351"/>
            <a:ext cx="812800" cy="812800"/>
          </a:xfrm>
          <a:prstGeom prst="rect">
            <a:avLst/>
          </a:prstGeom>
        </p:spPr>
      </p:pic>
      <p:pic>
        <p:nvPicPr>
          <p:cNvPr id="1026" name="Picture 2" descr="Which spaces of the earth are part of the biosphere? | Socratic">
            <a:extLst>
              <a:ext uri="{FF2B5EF4-FFF2-40B4-BE49-F238E27FC236}">
                <a16:creationId xmlns:a16="http://schemas.microsoft.com/office/drawing/2014/main" id="{8A1FBCD4-7899-314C-9772-37E32CBA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69" y="3637169"/>
            <a:ext cx="4227512" cy="282881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46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95C5D-CED3-504F-9F5E-2036098F17D7}"/>
              </a:ext>
            </a:extLst>
          </p:cNvPr>
          <p:cNvSpPr txBox="1"/>
          <p:nvPr/>
        </p:nvSpPr>
        <p:spPr>
          <a:xfrm>
            <a:off x="700087" y="1328738"/>
            <a:ext cx="104155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Reduce your use of single use plastics – try reusable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Only buy what you need when you need it – find some bargains second hand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Recycle everything you can – buy local food and drink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A7F81-A4F1-B648-9FFF-761B8C0010FB}"/>
              </a:ext>
            </a:extLst>
          </p:cNvPr>
          <p:cNvSpPr txBox="1"/>
          <p:nvPr/>
        </p:nvSpPr>
        <p:spPr>
          <a:xfrm>
            <a:off x="5300664" y="4257675"/>
            <a:ext cx="570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902030302020204" pitchFamily="66" charset="0"/>
              </a:rPr>
              <a:t>We’re </a:t>
            </a:r>
            <a:r>
              <a:rPr lang="en-GB" sz="2400" dirty="0" err="1">
                <a:latin typeface="Comic Sans MS" panose="030F0902030302020204" pitchFamily="66" charset="0"/>
              </a:rPr>
              <a:t>gonna</a:t>
            </a:r>
            <a:r>
              <a:rPr lang="en-GB" sz="2400" dirty="0">
                <a:latin typeface="Comic Sans MS" panose="030F0902030302020204" pitchFamily="66" charset="0"/>
              </a:rPr>
              <a:t> protect our Island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Biosphere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Island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By changing how we live</a:t>
            </a:r>
          </a:p>
        </p:txBody>
      </p:sp>
      <p:pic>
        <p:nvPicPr>
          <p:cNvPr id="4098" name="Picture 2" descr="Plastic Water Bottles are a Danger to Your Health">
            <a:extLst>
              <a:ext uri="{FF2B5EF4-FFF2-40B4-BE49-F238E27FC236}">
                <a16:creationId xmlns:a16="http://schemas.microsoft.com/office/drawing/2014/main" id="{0E7B7C2F-E582-5343-8AB2-77780627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4" y="4257675"/>
            <a:ext cx="3492500" cy="23368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33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11289-A8F6-BC48-9AB7-BF1C0A918398}"/>
              </a:ext>
            </a:extLst>
          </p:cNvPr>
          <p:cNvSpPr txBox="1"/>
          <p:nvPr/>
        </p:nvSpPr>
        <p:spPr>
          <a:xfrm>
            <a:off x="142876" y="1182231"/>
            <a:ext cx="11087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Plant a tree – to help reduce the carbon in the air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Turn lights off when you leave the room – to use less electricity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Use sustainable transport; take the bus, train, cycle or walk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1A1AF-7910-714D-873F-B996DFB4E96F}"/>
              </a:ext>
            </a:extLst>
          </p:cNvPr>
          <p:cNvSpPr txBox="1"/>
          <p:nvPr/>
        </p:nvSpPr>
        <p:spPr>
          <a:xfrm>
            <a:off x="5029201" y="4106109"/>
            <a:ext cx="570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902030302020204" pitchFamily="66" charset="0"/>
              </a:rPr>
              <a:t>We’re </a:t>
            </a:r>
            <a:r>
              <a:rPr lang="en-GB" sz="2400" dirty="0" err="1">
                <a:latin typeface="Comic Sans MS" panose="030F0902030302020204" pitchFamily="66" charset="0"/>
              </a:rPr>
              <a:t>gonna</a:t>
            </a:r>
            <a:r>
              <a:rPr lang="en-GB" sz="2400" dirty="0">
                <a:latin typeface="Comic Sans MS" panose="030F0902030302020204" pitchFamily="66" charset="0"/>
              </a:rPr>
              <a:t> protect our Island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Biosphere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Island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By changing how we live</a:t>
            </a:r>
          </a:p>
        </p:txBody>
      </p:sp>
    </p:spTree>
    <p:extLst>
      <p:ext uri="{BB962C8B-B14F-4D97-AF65-F5344CB8AC3E}">
        <p14:creationId xmlns:p14="http://schemas.microsoft.com/office/powerpoint/2010/main" val="2642538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DCE80-7BF1-0D42-838F-AA672C167AAB}"/>
              </a:ext>
            </a:extLst>
          </p:cNvPr>
          <p:cNvSpPr txBox="1"/>
          <p:nvPr/>
        </p:nvSpPr>
        <p:spPr>
          <a:xfrm>
            <a:off x="371476" y="567868"/>
            <a:ext cx="11087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Collect your rain - to save clean water which uses energy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Explore your local biosphere and find nature everywhere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Discover this beautiful Island, persuade your neighbours to do the same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D335D-5FA9-3045-B0AE-8C57C6E682DB}"/>
              </a:ext>
            </a:extLst>
          </p:cNvPr>
          <p:cNvSpPr txBox="1"/>
          <p:nvPr/>
        </p:nvSpPr>
        <p:spPr>
          <a:xfrm>
            <a:off x="971551" y="3612477"/>
            <a:ext cx="9372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902030302020204" pitchFamily="66" charset="0"/>
              </a:rPr>
              <a:t>We’re </a:t>
            </a:r>
            <a:r>
              <a:rPr lang="en-GB" sz="2400" dirty="0" err="1">
                <a:latin typeface="Comic Sans MS" panose="030F0902030302020204" pitchFamily="66" charset="0"/>
              </a:rPr>
              <a:t>gonna</a:t>
            </a:r>
            <a:r>
              <a:rPr lang="en-GB" sz="2400" dirty="0">
                <a:latin typeface="Comic Sans MS" panose="030F0902030302020204" pitchFamily="66" charset="0"/>
              </a:rPr>
              <a:t> protect our Island.  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(Doing what we can)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Biosphere                 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(To nurture what we have)</a:t>
            </a:r>
            <a:r>
              <a:rPr lang="en-GB" sz="2400" dirty="0">
                <a:latin typeface="Comic Sans MS" panose="030F0902030302020204" pitchFamily="66" charset="0"/>
              </a:rPr>
              <a:t> Protect our Island.                      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(Our forever plan)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By changing how we live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89602-A4A2-4244-9099-AAF3769F712E}"/>
              </a:ext>
            </a:extLst>
          </p:cNvPr>
          <p:cNvSpPr txBox="1"/>
          <p:nvPr/>
        </p:nvSpPr>
        <p:spPr>
          <a:xfrm>
            <a:off x="1443038" y="5514975"/>
            <a:ext cx="785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 la la la la la					La la la la la la </a:t>
            </a:r>
          </a:p>
          <a:p>
            <a:r>
              <a:rPr lang="en-GB" dirty="0"/>
              <a:t>La la la la la						La la la la la</a:t>
            </a:r>
          </a:p>
          <a:p>
            <a:r>
              <a:rPr lang="en-GB" dirty="0"/>
              <a:t>La la la la la la la 				La la la la la la la – oh oh.</a:t>
            </a:r>
          </a:p>
        </p:txBody>
      </p:sp>
    </p:spTree>
    <p:extLst>
      <p:ext uri="{BB962C8B-B14F-4D97-AF65-F5344CB8AC3E}">
        <p14:creationId xmlns:p14="http://schemas.microsoft.com/office/powerpoint/2010/main" val="1565589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F0198-AA29-8F4F-B392-8A7CD3444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Rehearsal slides</a:t>
            </a:r>
          </a:p>
        </p:txBody>
      </p:sp>
    </p:spTree>
    <p:extLst>
      <p:ext uri="{BB962C8B-B14F-4D97-AF65-F5344CB8AC3E}">
        <p14:creationId xmlns:p14="http://schemas.microsoft.com/office/powerpoint/2010/main" val="160338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1745F5-58E9-0B45-AECC-88F095E3C71A}"/>
              </a:ext>
            </a:extLst>
          </p:cNvPr>
          <p:cNvSpPr txBox="1"/>
          <p:nvPr/>
        </p:nvSpPr>
        <p:spPr>
          <a:xfrm>
            <a:off x="1957388" y="1828800"/>
            <a:ext cx="7615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902030302020204" pitchFamily="66" charset="0"/>
              </a:rPr>
              <a:t>We’re </a:t>
            </a:r>
            <a:r>
              <a:rPr lang="en-GB" sz="3600" dirty="0" err="1">
                <a:latin typeface="Comic Sans MS" panose="030F0902030302020204" pitchFamily="66" charset="0"/>
              </a:rPr>
              <a:t>gonna</a:t>
            </a:r>
            <a:r>
              <a:rPr lang="en-GB" sz="3600" dirty="0">
                <a:latin typeface="Comic Sans MS" panose="030F0902030302020204" pitchFamily="66" charset="0"/>
              </a:rPr>
              <a:t> protect our Island</a:t>
            </a:r>
          </a:p>
          <a:p>
            <a:r>
              <a:rPr lang="en-GB" sz="3600" dirty="0">
                <a:latin typeface="Comic Sans MS" panose="030F0902030302020204" pitchFamily="66" charset="0"/>
              </a:rPr>
              <a:t>Protect our Biosphere</a:t>
            </a:r>
          </a:p>
          <a:p>
            <a:r>
              <a:rPr lang="en-GB" sz="3600" dirty="0">
                <a:latin typeface="Comic Sans MS" panose="030F0902030302020204" pitchFamily="66" charset="0"/>
              </a:rPr>
              <a:t>Protect our Island</a:t>
            </a:r>
          </a:p>
          <a:p>
            <a:r>
              <a:rPr lang="en-GB" sz="3600" dirty="0">
                <a:latin typeface="Comic Sans MS" panose="030F0902030302020204" pitchFamily="66" charset="0"/>
              </a:rPr>
              <a:t>By changing how we live</a:t>
            </a:r>
          </a:p>
        </p:txBody>
      </p:sp>
      <p:pic>
        <p:nvPicPr>
          <p:cNvPr id="1026" name="Picture 2" descr="Which spaces of the earth are part of the biosphere? | Socratic">
            <a:extLst>
              <a:ext uri="{FF2B5EF4-FFF2-40B4-BE49-F238E27FC236}">
                <a16:creationId xmlns:a16="http://schemas.microsoft.com/office/drawing/2014/main" id="{8A1FBCD4-7899-314C-9772-37E32CBA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69" y="3637169"/>
            <a:ext cx="4227512" cy="282881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rotect+Our+Island+(Both+Voices)" descr="Protect+Our+Island+(Both+Voices)">
            <a:hlinkClick r:id="" action="ppaction://media"/>
            <a:extLst>
              <a:ext uri="{FF2B5EF4-FFF2-40B4-BE49-F238E27FC236}">
                <a16:creationId xmlns:a16="http://schemas.microsoft.com/office/drawing/2014/main" id="{CA3803CA-2705-8247-A8E3-78B96A3F1D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6311.19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9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95C5D-CED3-504F-9F5E-2036098F17D7}"/>
              </a:ext>
            </a:extLst>
          </p:cNvPr>
          <p:cNvSpPr txBox="1"/>
          <p:nvPr/>
        </p:nvSpPr>
        <p:spPr>
          <a:xfrm>
            <a:off x="700087" y="1328738"/>
            <a:ext cx="104155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Reduce your use of single use plastics – try reusable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Only buy what you need when you need it – find some bargains second hand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Recycle everything you can – buy local food and drink</a:t>
            </a:r>
          </a:p>
        </p:txBody>
      </p:sp>
      <p:pic>
        <p:nvPicPr>
          <p:cNvPr id="4098" name="Picture 2" descr="Plastic Water Bottles are a Danger to Your Health">
            <a:extLst>
              <a:ext uri="{FF2B5EF4-FFF2-40B4-BE49-F238E27FC236}">
                <a16:creationId xmlns:a16="http://schemas.microsoft.com/office/drawing/2014/main" id="{0E7B7C2F-E582-5343-8AB2-77780627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4" y="4257675"/>
            <a:ext cx="3492500" cy="23368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rotect+Our+Island+(Both+Voices)" descr="Protect+Our+Island+(Both+Voices)">
            <a:hlinkClick r:id="" action="ppaction://media"/>
            <a:extLst>
              <a:ext uri="{FF2B5EF4-FFF2-40B4-BE49-F238E27FC236}">
                <a16:creationId xmlns:a16="http://schemas.microsoft.com/office/drawing/2014/main" id="{58796793-BADD-9643-8F5E-7F8D44F7FA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46.0148" end="144142.08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8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FD335D-5FA9-3045-B0AE-8C57C6E682DB}"/>
              </a:ext>
            </a:extLst>
          </p:cNvPr>
          <p:cNvSpPr txBox="1"/>
          <p:nvPr/>
        </p:nvSpPr>
        <p:spPr>
          <a:xfrm>
            <a:off x="757238" y="1859340"/>
            <a:ext cx="9372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902030302020204" pitchFamily="66" charset="0"/>
              </a:rPr>
              <a:t>We’re </a:t>
            </a:r>
            <a:r>
              <a:rPr lang="en-GB" sz="2400" dirty="0" err="1">
                <a:latin typeface="Comic Sans MS" panose="030F0902030302020204" pitchFamily="66" charset="0"/>
              </a:rPr>
              <a:t>gonna</a:t>
            </a:r>
            <a:r>
              <a:rPr lang="en-GB" sz="2400" dirty="0">
                <a:latin typeface="Comic Sans MS" panose="030F0902030302020204" pitchFamily="66" charset="0"/>
              </a:rPr>
              <a:t> protect our Island.  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(Doing what we can)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Protect our Biosphere                 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(To nurture what we have)</a:t>
            </a:r>
            <a:r>
              <a:rPr lang="en-GB" sz="2400" dirty="0">
                <a:latin typeface="Comic Sans MS" panose="030F0902030302020204" pitchFamily="66" charset="0"/>
              </a:rPr>
              <a:t> Protect our Island.                      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(Our forever plan)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By changing how we live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89602-A4A2-4244-9099-AAF3769F712E}"/>
              </a:ext>
            </a:extLst>
          </p:cNvPr>
          <p:cNvSpPr txBox="1"/>
          <p:nvPr/>
        </p:nvSpPr>
        <p:spPr>
          <a:xfrm>
            <a:off x="1200151" y="4076164"/>
            <a:ext cx="785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 la la la la la					La la la la la la </a:t>
            </a:r>
          </a:p>
          <a:p>
            <a:r>
              <a:rPr lang="en-GB" dirty="0"/>
              <a:t>La la la la la						La la la la la</a:t>
            </a:r>
          </a:p>
          <a:p>
            <a:r>
              <a:rPr lang="en-GB" dirty="0"/>
              <a:t>La la la la la la la 				La la la la la la la – oh oh.</a:t>
            </a:r>
          </a:p>
        </p:txBody>
      </p:sp>
      <p:pic>
        <p:nvPicPr>
          <p:cNvPr id="2" name="Protect+Our+Island+(Both+Voices)" descr="Protect+Our+Island+(Both+Voices)">
            <a:hlinkClick r:id="" action="ppaction://media"/>
            <a:extLst>
              <a:ext uri="{FF2B5EF4-FFF2-40B4-BE49-F238E27FC236}">
                <a16:creationId xmlns:a16="http://schemas.microsoft.com/office/drawing/2014/main" id="{A80E3EA1-76D3-9C44-B991-D59525EB8B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910.94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{5446B4E7-CF7F-AE46-A019-72494D1AFDDF}tf10001060_mac</Template>
  <TotalTime>63</TotalTime>
  <Words>638</Words>
  <Application>Microsoft Macintosh PowerPoint</Application>
  <PresentationFormat>Widescreen</PresentationFormat>
  <Paragraphs>87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Comic Sans MS</vt:lpstr>
      <vt:lpstr>Trebuchet MS</vt:lpstr>
      <vt:lpstr>Wingdings 3</vt:lpstr>
      <vt:lpstr>Facet</vt:lpstr>
      <vt:lpstr>Protect Our Island</vt:lpstr>
      <vt:lpstr>PowerPoint Presentation</vt:lpstr>
      <vt:lpstr>PowerPoint Presentation</vt:lpstr>
      <vt:lpstr>PowerPoint Presentation</vt:lpstr>
      <vt:lpstr>PowerPoint Presentation</vt:lpstr>
      <vt:lpstr>Rehearsal slides</vt:lpstr>
      <vt:lpstr>PowerPoint Presentation</vt:lpstr>
      <vt:lpstr>PowerPoint Presentation</vt:lpstr>
      <vt:lpstr>PowerPoint Presentation</vt:lpstr>
      <vt:lpstr>Backing Track slides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 Our Island</dc:title>
  <dc:creator>Indra Riches</dc:creator>
  <cp:lastModifiedBy>Indra Riches</cp:lastModifiedBy>
  <cp:revision>4</cp:revision>
  <dcterms:created xsi:type="dcterms:W3CDTF">2022-03-02T15:44:54Z</dcterms:created>
  <dcterms:modified xsi:type="dcterms:W3CDTF">2022-03-06T15:52:05Z</dcterms:modified>
</cp:coreProperties>
</file>