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63" r:id="rId11"/>
    <p:sldId id="260" r:id="rId12"/>
    <p:sldId id="261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55"/>
  </p:normalViewPr>
  <p:slideViewPr>
    <p:cSldViewPr snapToGrid="0" snapToObjects="1">
      <p:cViewPr varScale="1">
        <p:scale>
          <a:sx n="89" d="100"/>
          <a:sy n="89" d="100"/>
        </p:scale>
        <p:origin x="89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7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7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5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854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9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23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131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98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72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7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86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66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87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162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B1FA-D5FA-FA4B-8B2F-506A6564492D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C355-0DAC-5D43-8B89-28043E6D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68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AA37DC-5238-6F40-B1B5-D96116F7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156229" cy="2387600"/>
          </a:xfrm>
        </p:spPr>
        <p:txBody>
          <a:bodyPr>
            <a:normAutofit/>
          </a:bodyPr>
          <a:lstStyle/>
          <a:p>
            <a:r>
              <a:rPr lang="en-GB" dirty="0"/>
              <a:t>One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C908A-0155-1D49-9D59-6B6386EC8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>
            <a:normAutofit/>
          </a:bodyPr>
          <a:lstStyle/>
          <a:p>
            <a:r>
              <a:rPr lang="en-GB" dirty="0"/>
              <a:t>Biosphere big sing</a:t>
            </a:r>
          </a:p>
          <a:p>
            <a:r>
              <a:rPr lang="en-GB" dirty="0"/>
              <a:t>KS1/2</a:t>
            </a:r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E6597EBC-B1D9-4A53-B46A-D6B49363F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77" r="17045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297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CA57-89F7-0F47-8E59-8E984D2D7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Backing track slides</a:t>
            </a:r>
          </a:p>
        </p:txBody>
      </p:sp>
    </p:spTree>
    <p:extLst>
      <p:ext uri="{BB962C8B-B14F-4D97-AF65-F5344CB8AC3E}">
        <p14:creationId xmlns:p14="http://schemas.microsoft.com/office/powerpoint/2010/main" val="122338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E1199-A5B6-664C-8869-F88F9BA2A43D}"/>
              </a:ext>
            </a:extLst>
          </p:cNvPr>
          <p:cNvSpPr txBox="1"/>
          <p:nvPr/>
        </p:nvSpPr>
        <p:spPr>
          <a:xfrm>
            <a:off x="1928813" y="600075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Stop and look around you, open up your eyes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soon you will find, Earth’s great natural beauty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Is being compromised by acts of mankind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Pollution is rife, endangering life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The land, the sea, the air, pollution everywhere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A7B16-E3B8-3B4A-8760-F467B5FAB147}"/>
              </a:ext>
            </a:extLst>
          </p:cNvPr>
          <p:cNvSpPr txBox="1"/>
          <p:nvPr/>
        </p:nvSpPr>
        <p:spPr>
          <a:xfrm>
            <a:off x="2345531" y="3771900"/>
            <a:ext cx="729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 One World.  </a:t>
            </a:r>
          </a:p>
        </p:txBody>
      </p:sp>
      <p:pic>
        <p:nvPicPr>
          <p:cNvPr id="5" name="One+World+BT+REV3" descr="One+World+BT+REV3">
            <a:hlinkClick r:id="" action="ppaction://media"/>
            <a:extLst>
              <a:ext uri="{FF2B5EF4-FFF2-40B4-BE49-F238E27FC236}">
                <a16:creationId xmlns:a16="http://schemas.microsoft.com/office/drawing/2014/main" id="{C098BC44-796F-1047-BCDF-237E93859A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71175" y="1936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AE754-DE75-874F-8457-B585C74E7ABD}"/>
              </a:ext>
            </a:extLst>
          </p:cNvPr>
          <p:cNvSpPr txBox="1"/>
          <p:nvPr/>
        </p:nvSpPr>
        <p:spPr>
          <a:xfrm>
            <a:off x="1585914" y="839331"/>
            <a:ext cx="942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On our wonderous planet, actions people take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Cause complications. Think about your lifestyle,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Choices that you make, have implications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Be mindful of how, the things we do now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Will shape the planet’s fate, it’s time to educate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17AE9-44D1-1241-B5E4-4F049D43D7FE}"/>
              </a:ext>
            </a:extLst>
          </p:cNvPr>
          <p:cNvSpPr txBox="1"/>
          <p:nvPr/>
        </p:nvSpPr>
        <p:spPr>
          <a:xfrm>
            <a:off x="2345531" y="3771900"/>
            <a:ext cx="729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 One World.  </a:t>
            </a:r>
          </a:p>
        </p:txBody>
      </p:sp>
    </p:spTree>
    <p:extLst>
      <p:ext uri="{BB962C8B-B14F-4D97-AF65-F5344CB8AC3E}">
        <p14:creationId xmlns:p14="http://schemas.microsoft.com/office/powerpoint/2010/main" val="397526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5AA1F-6D05-CA41-A6BF-DEEF33BC8A6C}"/>
              </a:ext>
            </a:extLst>
          </p:cNvPr>
          <p:cNvSpPr txBox="1"/>
          <p:nvPr/>
        </p:nvSpPr>
        <p:spPr>
          <a:xfrm>
            <a:off x="1500188" y="457200"/>
            <a:ext cx="9415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Each and every one of us can make a difference,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 single person plays a part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We can choose to spread the word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lead by example, so let’s step up and make a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84892-01FA-E74C-9804-80F754A772B7}"/>
              </a:ext>
            </a:extLst>
          </p:cNvPr>
          <p:cNvSpPr txBox="1"/>
          <p:nvPr/>
        </p:nvSpPr>
        <p:spPr>
          <a:xfrm>
            <a:off x="1073943" y="2456795"/>
            <a:ext cx="1087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              (one world,   one world)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(one world,          one world)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   (make a change right now)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for…(repeat chorus) 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  <a:p>
            <a:r>
              <a:rPr lang="en-GB" sz="2800" dirty="0">
                <a:latin typeface="Comic Sans MS" panose="030F0902030302020204" pitchFamily="66" charset="0"/>
              </a:rPr>
              <a:t>One World – unite together for One World</a:t>
            </a:r>
          </a:p>
        </p:txBody>
      </p:sp>
    </p:spTree>
    <p:extLst>
      <p:ext uri="{BB962C8B-B14F-4D97-AF65-F5344CB8AC3E}">
        <p14:creationId xmlns:p14="http://schemas.microsoft.com/office/powerpoint/2010/main" val="380695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5E1199-A5B6-664C-8869-F88F9BA2A43D}"/>
              </a:ext>
            </a:extLst>
          </p:cNvPr>
          <p:cNvSpPr txBox="1"/>
          <p:nvPr/>
        </p:nvSpPr>
        <p:spPr>
          <a:xfrm>
            <a:off x="1928813" y="600075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Stop and look around you, open up your eyes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soon you will find, Earth’s great natural beauty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Is being compromised by acts of mankind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Pollution is rife, endangering life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The land, the sea, the air, pollution everywhere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A7B16-E3B8-3B4A-8760-F467B5FAB147}"/>
              </a:ext>
            </a:extLst>
          </p:cNvPr>
          <p:cNvSpPr txBox="1"/>
          <p:nvPr/>
        </p:nvSpPr>
        <p:spPr>
          <a:xfrm>
            <a:off x="2345531" y="3771900"/>
            <a:ext cx="729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 One World.  </a:t>
            </a:r>
          </a:p>
        </p:txBody>
      </p:sp>
      <p:pic>
        <p:nvPicPr>
          <p:cNvPr id="4" name="One+World+Performance+REV4" descr="One+World+Performance+REV4">
            <a:hlinkClick r:id="" action="ppaction://media"/>
            <a:extLst>
              <a:ext uri="{FF2B5EF4-FFF2-40B4-BE49-F238E27FC236}">
                <a16:creationId xmlns:a16="http://schemas.microsoft.com/office/drawing/2014/main" id="{F4EB83EB-134B-9842-8C40-B6420B073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0375" y="207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AAE754-DE75-874F-8457-B585C74E7ABD}"/>
              </a:ext>
            </a:extLst>
          </p:cNvPr>
          <p:cNvSpPr txBox="1"/>
          <p:nvPr/>
        </p:nvSpPr>
        <p:spPr>
          <a:xfrm>
            <a:off x="1585914" y="839331"/>
            <a:ext cx="942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On our wonderous planet, actions people take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Cause complications. Think about your lifestyle, 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Choices that you make, have implications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Be mindful of how, the things we do now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Will shape the planet’s fate, it’s time to educate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17AE9-44D1-1241-B5E4-4F049D43D7FE}"/>
              </a:ext>
            </a:extLst>
          </p:cNvPr>
          <p:cNvSpPr txBox="1"/>
          <p:nvPr/>
        </p:nvSpPr>
        <p:spPr>
          <a:xfrm>
            <a:off x="2345531" y="3771900"/>
            <a:ext cx="729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 One World.  </a:t>
            </a:r>
          </a:p>
        </p:txBody>
      </p:sp>
    </p:spTree>
    <p:extLst>
      <p:ext uri="{BB962C8B-B14F-4D97-AF65-F5344CB8AC3E}">
        <p14:creationId xmlns:p14="http://schemas.microsoft.com/office/powerpoint/2010/main" val="67231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5AA1F-6D05-CA41-A6BF-DEEF33BC8A6C}"/>
              </a:ext>
            </a:extLst>
          </p:cNvPr>
          <p:cNvSpPr txBox="1"/>
          <p:nvPr/>
        </p:nvSpPr>
        <p:spPr>
          <a:xfrm>
            <a:off x="1500188" y="457200"/>
            <a:ext cx="9415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Each and every one of us can make a difference,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 single person plays a part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We can choose to spread the word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lead by example, so let’s step up and make a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84892-01FA-E74C-9804-80F754A772B7}"/>
              </a:ext>
            </a:extLst>
          </p:cNvPr>
          <p:cNvSpPr txBox="1"/>
          <p:nvPr/>
        </p:nvSpPr>
        <p:spPr>
          <a:xfrm>
            <a:off x="1073943" y="2456795"/>
            <a:ext cx="1087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              (one world,   one world)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(one world,          one world)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   (make a change right now)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for…(repeat chorus) 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  <a:p>
            <a:r>
              <a:rPr lang="en-GB" sz="2800" dirty="0">
                <a:latin typeface="Comic Sans MS" panose="030F0902030302020204" pitchFamily="66" charset="0"/>
              </a:rPr>
              <a:t>One World – unite together for One World</a:t>
            </a:r>
          </a:p>
        </p:txBody>
      </p:sp>
    </p:spTree>
    <p:extLst>
      <p:ext uri="{BB962C8B-B14F-4D97-AF65-F5344CB8AC3E}">
        <p14:creationId xmlns:p14="http://schemas.microsoft.com/office/powerpoint/2010/main" val="395467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64A5B-7FB8-E04F-AEB7-A338CF86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Rehearsal slides</a:t>
            </a:r>
          </a:p>
        </p:txBody>
      </p:sp>
    </p:spTree>
    <p:extLst>
      <p:ext uri="{BB962C8B-B14F-4D97-AF65-F5344CB8AC3E}">
        <p14:creationId xmlns:p14="http://schemas.microsoft.com/office/powerpoint/2010/main" val="32220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C2F34-E6D4-A847-9F6C-72DE443D4A43}"/>
              </a:ext>
            </a:extLst>
          </p:cNvPr>
          <p:cNvSpPr txBox="1"/>
          <p:nvPr/>
        </p:nvSpPr>
        <p:spPr>
          <a:xfrm>
            <a:off x="1857375" y="2157413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Stop and look around you, open up your eyes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soon you will find, Earth’s great natural beauty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Is being compromised by acts of mankind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Pollution is rife, endangering life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The land, the sea, the air, pollution everywhere</a:t>
            </a:r>
          </a:p>
        </p:txBody>
      </p:sp>
      <p:pic>
        <p:nvPicPr>
          <p:cNvPr id="3" name="One+World+Performance+REV4" descr="One+World+Performance+REV4">
            <a:hlinkClick r:id="" action="ppaction://media"/>
            <a:extLst>
              <a:ext uri="{FF2B5EF4-FFF2-40B4-BE49-F238E27FC236}">
                <a16:creationId xmlns:a16="http://schemas.microsoft.com/office/drawing/2014/main" id="{11A84E50-DD76-5046-8C08-1F97420D36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7042.71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1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8D61E-47E8-DA4E-B169-A545372EA9EE}"/>
              </a:ext>
            </a:extLst>
          </p:cNvPr>
          <p:cNvSpPr txBox="1"/>
          <p:nvPr/>
        </p:nvSpPr>
        <p:spPr>
          <a:xfrm>
            <a:off x="2288381" y="2657475"/>
            <a:ext cx="72985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 One World.  </a:t>
            </a:r>
          </a:p>
        </p:txBody>
      </p:sp>
      <p:pic>
        <p:nvPicPr>
          <p:cNvPr id="3" name="One+World+Performance+REV4" descr="One+World+Performance+REV4">
            <a:hlinkClick r:id="" action="ppaction://media"/>
            <a:extLst>
              <a:ext uri="{FF2B5EF4-FFF2-40B4-BE49-F238E27FC236}">
                <a16:creationId xmlns:a16="http://schemas.microsoft.com/office/drawing/2014/main" id="{C3C9A070-BC8C-4942-B2DE-3896B47AC2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271.7477" end="127797.168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E37596-2380-DF4B-85AA-03B0A6D0A36F}"/>
              </a:ext>
            </a:extLst>
          </p:cNvPr>
          <p:cNvSpPr txBox="1"/>
          <p:nvPr/>
        </p:nvSpPr>
        <p:spPr>
          <a:xfrm>
            <a:off x="1571625" y="2085975"/>
            <a:ext cx="9415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Each and every one of us can make a difference,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Every single person plays a part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We can choose to spread the word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And lead by example, so let’s step up and make a start</a:t>
            </a:r>
          </a:p>
        </p:txBody>
      </p:sp>
      <p:pic>
        <p:nvPicPr>
          <p:cNvPr id="4" name="One+World+Performance+REV4" descr="One+World+Performance+REV4">
            <a:hlinkClick r:id="" action="ppaction://media"/>
            <a:extLst>
              <a:ext uri="{FF2B5EF4-FFF2-40B4-BE49-F238E27FC236}">
                <a16:creationId xmlns:a16="http://schemas.microsoft.com/office/drawing/2014/main" id="{F120C4D4-300B-824B-8880-CEDA4AB2C6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280.3448" end="51406.493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E4108-1048-EA4F-9D66-FE1417F5D9CE}"/>
              </a:ext>
            </a:extLst>
          </p:cNvPr>
          <p:cNvSpPr txBox="1"/>
          <p:nvPr/>
        </p:nvSpPr>
        <p:spPr>
          <a:xfrm>
            <a:off x="1321593" y="1642407"/>
            <a:ext cx="1087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902030302020204" pitchFamily="66" charset="0"/>
              </a:rPr>
              <a:t>We have One World, treat it with respect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              (one world,   one world)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Only One World, it’s our duty to protect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(one world,          one world)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For the sake of future generations </a:t>
            </a:r>
          </a:p>
          <a:p>
            <a:r>
              <a:rPr lang="en-GB" sz="2800" dirty="0">
                <a:solidFill>
                  <a:schemeClr val="accent4"/>
                </a:solidFill>
                <a:latin typeface="Comic Sans MS" panose="030F0902030302020204" pitchFamily="66" charset="0"/>
              </a:rPr>
              <a:t>   (make a change right now)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Make a change right now.</a:t>
            </a:r>
          </a:p>
          <a:p>
            <a:r>
              <a:rPr lang="en-GB" sz="2800" dirty="0">
                <a:latin typeface="Comic Sans MS" panose="030F0902030302020204" pitchFamily="66" charset="0"/>
              </a:rPr>
              <a:t>Unite together for…(repeat chorus) </a:t>
            </a:r>
          </a:p>
          <a:p>
            <a:endParaRPr lang="en-GB" sz="2800" dirty="0">
              <a:latin typeface="Comic Sans MS" panose="030F0902030302020204" pitchFamily="66" charset="0"/>
            </a:endParaRPr>
          </a:p>
          <a:p>
            <a:r>
              <a:rPr lang="en-GB" sz="2800" dirty="0">
                <a:latin typeface="Comic Sans MS" panose="030F0902030302020204" pitchFamily="66" charset="0"/>
              </a:rPr>
              <a:t>One World – unite together for One World</a:t>
            </a:r>
          </a:p>
        </p:txBody>
      </p:sp>
      <p:pic>
        <p:nvPicPr>
          <p:cNvPr id="4" name="One+World+Performance+REV4" descr="One+World+Performance+REV4">
            <a:hlinkClick r:id="" action="ppaction://media"/>
            <a:extLst>
              <a:ext uri="{FF2B5EF4-FFF2-40B4-BE49-F238E27FC236}">
                <a16:creationId xmlns:a16="http://schemas.microsoft.com/office/drawing/2014/main" id="{2DE2D176-4B1A-D64C-BAB9-719AD45BEF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716.470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{6AC396D2-DD7A-4345-BA14-0A2E34C40321}tf10001122</Template>
  <TotalTime>52</TotalTime>
  <Words>724</Words>
  <Application>Microsoft Macintosh PowerPoint</Application>
  <PresentationFormat>Widescreen</PresentationFormat>
  <Paragraphs>97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Tw Cen MT</vt:lpstr>
      <vt:lpstr>Circuit</vt:lpstr>
      <vt:lpstr>One World</vt:lpstr>
      <vt:lpstr>PowerPoint Presentation</vt:lpstr>
      <vt:lpstr>PowerPoint Presentation</vt:lpstr>
      <vt:lpstr>PowerPoint Presentation</vt:lpstr>
      <vt:lpstr>Rehearsal slides</vt:lpstr>
      <vt:lpstr>PowerPoint Presentation</vt:lpstr>
      <vt:lpstr>PowerPoint Presentation</vt:lpstr>
      <vt:lpstr>PowerPoint Presentation</vt:lpstr>
      <vt:lpstr>PowerPoint Presentation</vt:lpstr>
      <vt:lpstr>Backing track slides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World</dc:title>
  <dc:creator>Indra Riches</dc:creator>
  <cp:lastModifiedBy>Indra Riches</cp:lastModifiedBy>
  <cp:revision>3</cp:revision>
  <dcterms:created xsi:type="dcterms:W3CDTF">2022-03-02T16:05:31Z</dcterms:created>
  <dcterms:modified xsi:type="dcterms:W3CDTF">2022-03-06T16:01:23Z</dcterms:modified>
</cp:coreProperties>
</file>