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4" r:id="rId10"/>
    <p:sldId id="263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55"/>
  </p:normalViewPr>
  <p:slideViewPr>
    <p:cSldViewPr snapToGrid="0" snapToObjects="1">
      <p:cViewPr varScale="1">
        <p:scale>
          <a:sx n="89" d="100"/>
          <a:sy n="89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5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9770A-0D4B-453B-BF56-06DA19A8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124" r="-1" b="1620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1771D4-E398-F943-966C-F5EC63987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Nurdles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C2522-6CB1-CE46-929D-2D3804FC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GB" sz="2200">
                <a:solidFill>
                  <a:srgbClr val="FFFFFF"/>
                </a:solidFill>
              </a:rPr>
              <a:t>Biosphere Big Sing </a:t>
            </a: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24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8F56A-AB31-7C41-9916-ABCA8EC92CD0}"/>
              </a:ext>
            </a:extLst>
          </p:cNvPr>
          <p:cNvSpPr txBox="1"/>
          <p:nvPr/>
        </p:nvSpPr>
        <p:spPr>
          <a:xfrm>
            <a:off x="2548996" y="2030760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  <p:pic>
        <p:nvPicPr>
          <p:cNvPr id="3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E11488F0-48C5-9E48-9ECE-999BD06C3A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176.3108" end="137737.12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7075D-6941-3445-9CFF-64EB9661949A}"/>
              </a:ext>
            </a:extLst>
          </p:cNvPr>
          <p:cNvSpPr txBox="1"/>
          <p:nvPr/>
        </p:nvSpPr>
        <p:spPr>
          <a:xfrm>
            <a:off x="1056217" y="523217"/>
            <a:ext cx="9465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 are often spilt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Mishandled by industry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Then they fall into drains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end up washed out to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Once they’re in the sea, they soak up pollutants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toxic recipe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poisonous pill that’s mistakenly eaten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By wildlife in the sea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8A98D-5581-4B4C-96F6-B19B200E8219}"/>
              </a:ext>
            </a:extLst>
          </p:cNvPr>
          <p:cNvSpPr txBox="1"/>
          <p:nvPr/>
        </p:nvSpPr>
        <p:spPr>
          <a:xfrm>
            <a:off x="4363508" y="4231035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  <p:pic>
        <p:nvPicPr>
          <p:cNvPr id="4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B320210D-0CEE-C044-A4D5-A4A3FB4858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160.3044" end="88337.01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367" y="4046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9A1BF-266C-7D4D-9AB6-A624BD490356}"/>
              </a:ext>
            </a:extLst>
          </p:cNvPr>
          <p:cNvSpPr txBox="1"/>
          <p:nvPr/>
        </p:nvSpPr>
        <p:spPr>
          <a:xfrm>
            <a:off x="1228724" y="673448"/>
            <a:ext cx="94657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Something’s invading the sea,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silent but lethal curse,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plastic enemy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Day by day it’s getting worse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Everybody knows that we should recycle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(Something’s invading the sea,)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Plastic waste should be reduced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(A silent but lethal curse)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But did you know plastic poses a problem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(A plastic enemy)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Even before goods are produced?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(Day by day it’s getting worse)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</p:txBody>
      </p:sp>
      <p:pic>
        <p:nvPicPr>
          <p:cNvPr id="3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57ACCE96-F0A5-D249-B6B3-C83FDE742C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129.0661" end="49633.954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8447" y="2670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8F56A-AB31-7C41-9916-ABCA8EC92CD0}"/>
              </a:ext>
            </a:extLst>
          </p:cNvPr>
          <p:cNvSpPr txBox="1"/>
          <p:nvPr/>
        </p:nvSpPr>
        <p:spPr>
          <a:xfrm>
            <a:off x="1234546" y="2440573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52135-49A0-374F-9BDC-1142489ABD2A}"/>
              </a:ext>
            </a:extLst>
          </p:cNvPr>
          <p:cNvSpPr txBox="1"/>
          <p:nvPr/>
        </p:nvSpPr>
        <p:spPr>
          <a:xfrm>
            <a:off x="7829550" y="2440573"/>
            <a:ext cx="4000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Nurdles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Plastic enemy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Nurdles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They pollute the sea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C7EF9-5A44-4A49-A563-0D0EFF13F7D3}"/>
              </a:ext>
            </a:extLst>
          </p:cNvPr>
          <p:cNvSpPr txBox="1"/>
          <p:nvPr/>
        </p:nvSpPr>
        <p:spPr>
          <a:xfrm>
            <a:off x="3514725" y="450056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Repeat</a:t>
            </a:r>
          </a:p>
        </p:txBody>
      </p:sp>
      <p:pic>
        <p:nvPicPr>
          <p:cNvPr id="5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556AEEE7-1948-4040-86B9-6219BEC25E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728.16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9FA6-7593-FD48-8D02-8C357EF0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Backing track slides</a:t>
            </a:r>
          </a:p>
        </p:txBody>
      </p:sp>
    </p:spTree>
    <p:extLst>
      <p:ext uri="{BB962C8B-B14F-4D97-AF65-F5344CB8AC3E}">
        <p14:creationId xmlns:p14="http://schemas.microsoft.com/office/powerpoint/2010/main" val="332552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ABF9A-EB4A-C34C-B734-CBACA063C4DA}"/>
              </a:ext>
            </a:extLst>
          </p:cNvPr>
          <p:cNvSpPr txBox="1"/>
          <p:nvPr/>
        </p:nvSpPr>
        <p:spPr>
          <a:xfrm>
            <a:off x="2391833" y="1659285"/>
            <a:ext cx="9465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Something’s invading the sea,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silent but lethal curse,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plastic enemy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Day by day it’s getting worse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Everybody knows that we should recycle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Plastic waste should be reduced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But did you know plastic poses a problem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Even before goods are produced?</a:t>
            </a:r>
          </a:p>
        </p:txBody>
      </p:sp>
      <p:pic>
        <p:nvPicPr>
          <p:cNvPr id="3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C5052790-82A2-004F-AAE5-41F24429C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1588"/>
            <a:ext cx="812800" cy="812800"/>
          </a:xfrm>
          <a:prstGeom prst="rect">
            <a:avLst/>
          </a:prstGeom>
        </p:spPr>
      </p:pic>
      <p:pic>
        <p:nvPicPr>
          <p:cNvPr id="1026" name="Picture 2" descr="Why the fuss about nurdles?">
            <a:extLst>
              <a:ext uri="{FF2B5EF4-FFF2-40B4-BE49-F238E27FC236}">
                <a16:creationId xmlns:a16="http://schemas.microsoft.com/office/drawing/2014/main" id="{5CF1A842-0D31-AD48-82BF-C645B000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225425"/>
            <a:ext cx="3492500" cy="23495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+13+Nurdles+BACKING" descr="Track+13+Nurdles+BACKING">
            <a:hlinkClick r:id="" action="ppaction://media"/>
            <a:extLst>
              <a:ext uri="{FF2B5EF4-FFF2-40B4-BE49-F238E27FC236}">
                <a16:creationId xmlns:a16="http://schemas.microsoft.com/office/drawing/2014/main" id="{0776DE3D-3CA9-6146-9405-8BA42DC170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8F56A-AB31-7C41-9916-ABCA8EC92CD0}"/>
              </a:ext>
            </a:extLst>
          </p:cNvPr>
          <p:cNvSpPr txBox="1"/>
          <p:nvPr/>
        </p:nvSpPr>
        <p:spPr>
          <a:xfrm>
            <a:off x="2548996" y="2030760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</p:spTree>
    <p:extLst>
      <p:ext uri="{BB962C8B-B14F-4D97-AF65-F5344CB8AC3E}">
        <p14:creationId xmlns:p14="http://schemas.microsoft.com/office/powerpoint/2010/main" val="250413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7075D-6941-3445-9CFF-64EB9661949A}"/>
              </a:ext>
            </a:extLst>
          </p:cNvPr>
          <p:cNvSpPr txBox="1"/>
          <p:nvPr/>
        </p:nvSpPr>
        <p:spPr>
          <a:xfrm>
            <a:off x="1648883" y="387697"/>
            <a:ext cx="9465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 are often spilt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Mishandled by industry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Then they fall into drains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end up washed out to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Once they’re in the sea, they soak up pollutants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toxic recipe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poisonous pill that’s mistakenly eaten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By wildlife in the sea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8A98D-5581-4B4C-96F6-B19B200E8219}"/>
              </a:ext>
            </a:extLst>
          </p:cNvPr>
          <p:cNvSpPr txBox="1"/>
          <p:nvPr/>
        </p:nvSpPr>
        <p:spPr>
          <a:xfrm>
            <a:off x="4363508" y="4231035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</p:spTree>
    <p:extLst>
      <p:ext uri="{BB962C8B-B14F-4D97-AF65-F5344CB8AC3E}">
        <p14:creationId xmlns:p14="http://schemas.microsoft.com/office/powerpoint/2010/main" val="209602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9A1BF-266C-7D4D-9AB6-A624BD490356}"/>
              </a:ext>
            </a:extLst>
          </p:cNvPr>
          <p:cNvSpPr txBox="1"/>
          <p:nvPr/>
        </p:nvSpPr>
        <p:spPr>
          <a:xfrm>
            <a:off x="2363258" y="673448"/>
            <a:ext cx="94657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Something’s invading the sea,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silent but lethal curse,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plastic enemy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Day by day it’s getting worse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Everybody knows that we should recycle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(Something’s invading the sea,)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Plastic waste should be reduced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(A silent but lethal curse)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But did you know plastic poses a problem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(A plastic enemy)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Even before plastic goods are produced?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(Day by day it’s getting worse)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4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8F56A-AB31-7C41-9916-ABCA8EC92CD0}"/>
              </a:ext>
            </a:extLst>
          </p:cNvPr>
          <p:cNvSpPr txBox="1"/>
          <p:nvPr/>
        </p:nvSpPr>
        <p:spPr>
          <a:xfrm>
            <a:off x="1234546" y="2440573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52135-49A0-374F-9BDC-1142489ABD2A}"/>
              </a:ext>
            </a:extLst>
          </p:cNvPr>
          <p:cNvSpPr txBox="1"/>
          <p:nvPr/>
        </p:nvSpPr>
        <p:spPr>
          <a:xfrm>
            <a:off x="7829550" y="2440573"/>
            <a:ext cx="4000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Nurdles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Plastic enemy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Nurdles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They pollute the sea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C7EF9-5A44-4A49-A563-0D0EFF13F7D3}"/>
              </a:ext>
            </a:extLst>
          </p:cNvPr>
          <p:cNvSpPr txBox="1"/>
          <p:nvPr/>
        </p:nvSpPr>
        <p:spPr>
          <a:xfrm>
            <a:off x="3514725" y="450056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34157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ABF9A-EB4A-C34C-B734-CBACA063C4DA}"/>
              </a:ext>
            </a:extLst>
          </p:cNvPr>
          <p:cNvSpPr txBox="1"/>
          <p:nvPr/>
        </p:nvSpPr>
        <p:spPr>
          <a:xfrm>
            <a:off x="2391833" y="1659285"/>
            <a:ext cx="9465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Something’s invading the sea,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silent but lethal curse,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plastic enemy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Day by day it’s getting worse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Everybody knows that we should recycle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Plastic waste should be reduced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But did you know plastic poses a problem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Even before goods are produced?</a:t>
            </a:r>
          </a:p>
        </p:txBody>
      </p:sp>
      <p:pic>
        <p:nvPicPr>
          <p:cNvPr id="3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C5052790-82A2-004F-AAE5-41F24429C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3" y="1588"/>
            <a:ext cx="812800" cy="812800"/>
          </a:xfrm>
          <a:prstGeom prst="rect">
            <a:avLst/>
          </a:prstGeom>
        </p:spPr>
      </p:pic>
      <p:pic>
        <p:nvPicPr>
          <p:cNvPr id="1026" name="Picture 2" descr="Why the fuss about nurdles?">
            <a:extLst>
              <a:ext uri="{FF2B5EF4-FFF2-40B4-BE49-F238E27FC236}">
                <a16:creationId xmlns:a16="http://schemas.microsoft.com/office/drawing/2014/main" id="{5CF1A842-0D31-AD48-82BF-C645B000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225425"/>
            <a:ext cx="3492500" cy="23495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74727D70-22EE-B04C-B148-E7FB9A24F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8F56A-AB31-7C41-9916-ABCA8EC92CD0}"/>
              </a:ext>
            </a:extLst>
          </p:cNvPr>
          <p:cNvSpPr txBox="1"/>
          <p:nvPr/>
        </p:nvSpPr>
        <p:spPr>
          <a:xfrm>
            <a:off x="2548996" y="2030760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</p:spTree>
    <p:extLst>
      <p:ext uri="{BB962C8B-B14F-4D97-AF65-F5344CB8AC3E}">
        <p14:creationId xmlns:p14="http://schemas.microsoft.com/office/powerpoint/2010/main" val="211316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7075D-6941-3445-9CFF-64EB9661949A}"/>
              </a:ext>
            </a:extLst>
          </p:cNvPr>
          <p:cNvSpPr txBox="1"/>
          <p:nvPr/>
        </p:nvSpPr>
        <p:spPr>
          <a:xfrm>
            <a:off x="1648883" y="387697"/>
            <a:ext cx="9465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 are often spilt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Mishandled by industry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Then they fall into drains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end up washed out to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Once they’re in the sea, they soak up pollutants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toxic recipe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poisonous pill that’s mistakenly eaten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By wildlife in the sea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8A98D-5581-4B4C-96F6-B19B200E8219}"/>
              </a:ext>
            </a:extLst>
          </p:cNvPr>
          <p:cNvSpPr txBox="1"/>
          <p:nvPr/>
        </p:nvSpPr>
        <p:spPr>
          <a:xfrm>
            <a:off x="4363508" y="4231035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</p:spTree>
    <p:extLst>
      <p:ext uri="{BB962C8B-B14F-4D97-AF65-F5344CB8AC3E}">
        <p14:creationId xmlns:p14="http://schemas.microsoft.com/office/powerpoint/2010/main" val="165559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9A1BF-266C-7D4D-9AB6-A624BD490356}"/>
              </a:ext>
            </a:extLst>
          </p:cNvPr>
          <p:cNvSpPr txBox="1"/>
          <p:nvPr/>
        </p:nvSpPr>
        <p:spPr>
          <a:xfrm>
            <a:off x="2363258" y="673448"/>
            <a:ext cx="94657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Something’s invading the sea,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silent but lethal curse,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plastic enemy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Day by day it’s getting worse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Everybody knows that we should recycle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(Something’s invading the sea,)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Plastic waste should be reduced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(A silent but lethal curse)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But did you know plastic poses a problem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(A plastic enemy)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Even before plastic goods are produced?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(Day by day it’s getting worse)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8F56A-AB31-7C41-9916-ABCA8EC92CD0}"/>
              </a:ext>
            </a:extLst>
          </p:cNvPr>
          <p:cNvSpPr txBox="1"/>
          <p:nvPr/>
        </p:nvSpPr>
        <p:spPr>
          <a:xfrm>
            <a:off x="1234546" y="2440573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Nurdles, just the size of a pea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Pellets for making all kinds of ware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Nurdles, they end up in the sea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Causing pollution, bringing despair.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52135-49A0-374F-9BDC-1142489ABD2A}"/>
              </a:ext>
            </a:extLst>
          </p:cNvPr>
          <p:cNvSpPr txBox="1"/>
          <p:nvPr/>
        </p:nvSpPr>
        <p:spPr>
          <a:xfrm>
            <a:off x="7829550" y="2440573"/>
            <a:ext cx="4000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Nurdles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Plastic enemy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Nurdles</a:t>
            </a:r>
          </a:p>
          <a:p>
            <a:r>
              <a:rPr lang="en-GB" sz="2800" dirty="0">
                <a:solidFill>
                  <a:schemeClr val="accent1"/>
                </a:solidFill>
                <a:latin typeface="Comic Sans MS" panose="030F0902030302020204" pitchFamily="66" charset="0"/>
              </a:rPr>
              <a:t>They pollute the sea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C7EF9-5A44-4A49-A563-0D0EFF13F7D3}"/>
              </a:ext>
            </a:extLst>
          </p:cNvPr>
          <p:cNvSpPr txBox="1"/>
          <p:nvPr/>
        </p:nvSpPr>
        <p:spPr>
          <a:xfrm>
            <a:off x="3514725" y="4500563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0909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6BC9-C1AA-4845-AE57-DDA43F44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Rehearsal slides</a:t>
            </a:r>
          </a:p>
        </p:txBody>
      </p:sp>
    </p:spTree>
    <p:extLst>
      <p:ext uri="{BB962C8B-B14F-4D97-AF65-F5344CB8AC3E}">
        <p14:creationId xmlns:p14="http://schemas.microsoft.com/office/powerpoint/2010/main" val="215146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ABF9A-EB4A-C34C-B734-CBACA063C4DA}"/>
              </a:ext>
            </a:extLst>
          </p:cNvPr>
          <p:cNvSpPr txBox="1"/>
          <p:nvPr/>
        </p:nvSpPr>
        <p:spPr>
          <a:xfrm>
            <a:off x="2391833" y="1659285"/>
            <a:ext cx="946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Something’s invading the sea,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silent but lethal curse,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 plastic enemy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Day by day it’s getting worse</a:t>
            </a:r>
          </a:p>
        </p:txBody>
      </p:sp>
      <p:pic>
        <p:nvPicPr>
          <p:cNvPr id="3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C5052790-82A2-004F-AAE5-41F24429CC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8416.001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3" y="1588"/>
            <a:ext cx="812800" cy="812800"/>
          </a:xfrm>
          <a:prstGeom prst="rect">
            <a:avLst/>
          </a:prstGeom>
        </p:spPr>
      </p:pic>
      <p:pic>
        <p:nvPicPr>
          <p:cNvPr id="1026" name="Picture 2" descr="Why the fuss about nurdles?">
            <a:extLst>
              <a:ext uri="{FF2B5EF4-FFF2-40B4-BE49-F238E27FC236}">
                <a16:creationId xmlns:a16="http://schemas.microsoft.com/office/drawing/2014/main" id="{5CF1A842-0D31-AD48-82BF-C645B000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225425"/>
            <a:ext cx="3492500" cy="23495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E4C412-D787-664C-B26A-71F8542DDD0A}"/>
              </a:ext>
            </a:extLst>
          </p:cNvPr>
          <p:cNvSpPr txBox="1"/>
          <p:nvPr/>
        </p:nvSpPr>
        <p:spPr>
          <a:xfrm>
            <a:off x="2976033" y="2667970"/>
            <a:ext cx="70315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Everybody knows that we should recycle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Plastic waste should be reduced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But did you know plastic poses a problem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Even before goods are produced?</a:t>
            </a:r>
          </a:p>
        </p:txBody>
      </p:sp>
      <p:pic>
        <p:nvPicPr>
          <p:cNvPr id="4" name="Track+13+Nurdles+PERFORMANCE" descr="Track+13+Nurdles+PERFORMANCE">
            <a:hlinkClick r:id="" action="ppaction://media"/>
            <a:extLst>
              <a:ext uri="{FF2B5EF4-FFF2-40B4-BE49-F238E27FC236}">
                <a16:creationId xmlns:a16="http://schemas.microsoft.com/office/drawing/2014/main" id="{698B1E9F-A25A-E446-83F8-7881AB89A5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35.7506" end="154170.87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047" y="4079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412427"/>
      </a:dk2>
      <a:lt2>
        <a:srgbClr val="E2E8E7"/>
      </a:lt2>
      <a:accent1>
        <a:srgbClr val="C6969B"/>
      </a:accent1>
      <a:accent2>
        <a:srgbClr val="BA927F"/>
      </a:accent2>
      <a:accent3>
        <a:srgbClr val="AEA384"/>
      </a:accent3>
      <a:accent4>
        <a:srgbClr val="A0A873"/>
      </a:accent4>
      <a:accent5>
        <a:srgbClr val="93AB81"/>
      </a:accent5>
      <a:accent6>
        <a:srgbClr val="79B078"/>
      </a:accent6>
      <a:hlink>
        <a:srgbClr val="568E88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776</Words>
  <Application>Microsoft Macintosh PowerPoint</Application>
  <PresentationFormat>Widescreen</PresentationFormat>
  <Paragraphs>139</Paragraphs>
  <Slides>19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AvenirNext LT Pro Medium</vt:lpstr>
      <vt:lpstr>Comic Sans MS</vt:lpstr>
      <vt:lpstr>Posterama</vt:lpstr>
      <vt:lpstr>ExploreVTI</vt:lpstr>
      <vt:lpstr>Nurdles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Rehearsal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Backing track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Nurdles</dc:title>
  <dc:creator>Indra Riches</dc:creator>
  <cp:lastModifiedBy>Indra Riches</cp:lastModifiedBy>
  <cp:revision>2</cp:revision>
  <dcterms:created xsi:type="dcterms:W3CDTF">2022-03-03T13:22:10Z</dcterms:created>
  <dcterms:modified xsi:type="dcterms:W3CDTF">2022-03-06T16:05:12Z</dcterms:modified>
</cp:coreProperties>
</file>