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ecci Heng" userId="35fb1c1d5b208c3d" providerId="LiveId" clId="{3B4C1CCE-06B6-4DE3-839C-3B34F6EBCB4D}"/>
    <pc:docChg chg="modSld">
      <pc:chgData name="Becci Heng" userId="35fb1c1d5b208c3d" providerId="LiveId" clId="{3B4C1CCE-06B6-4DE3-839C-3B34F6EBCB4D}" dt="2018-04-09T23:19:58.059" v="0" actId="20577"/>
      <pc:docMkLst>
        <pc:docMk/>
      </pc:docMkLst>
      <pc:sldChg chg="modSp">
        <pc:chgData name="Becci Heng" userId="35fb1c1d5b208c3d" providerId="LiveId" clId="{3B4C1CCE-06B6-4DE3-839C-3B34F6EBCB4D}" dt="2018-04-09T23:19:58.059" v="0" actId="20577"/>
        <pc:sldMkLst>
          <pc:docMk/>
          <pc:sldMk cId="2587325643" sldId="256"/>
        </pc:sldMkLst>
        <pc:spChg chg="mod">
          <ac:chgData name="Becci Heng" userId="35fb1c1d5b208c3d" providerId="LiveId" clId="{3B4C1CCE-06B6-4DE3-839C-3B34F6EBCB4D}" dt="2018-04-09T23:19:58.059" v="0" actId="20577"/>
          <ac:spMkLst>
            <pc:docMk/>
            <pc:sldMk cId="2587325643" sldId="256"/>
            <ac:spMk id="3" creationId="{FEBDCDBF-EA8B-44E5-A7D3-434E1170F7BF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652F5B-BC67-4799-99CD-92A974748B2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DE1EBD4-21C2-465C-8F78-743F6A67CC4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72AF41-EBB4-4424-8CB8-0B66571FE0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AA5D6-DBDA-48C2-9889-C1A53CBF0643}" type="datetimeFigureOut">
              <a:rPr lang="en-GB" smtClean="0"/>
              <a:t>10/04/2018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DCA50F-664E-4EF7-8199-1D1581DA64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FBE280-E475-4B96-A7EB-7E5451ADBA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BD7F3-B4AE-4637-B6C0-2D2EA40F3C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5999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579F2A-A4EE-4E15-880B-1A838EA868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53C4093-60E5-4C52-B692-FE7ECA76041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2EC6696-9AC1-4521-A6CB-F54E9FE6D6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AA5D6-DBDA-48C2-9889-C1A53CBF0643}" type="datetimeFigureOut">
              <a:rPr lang="en-GB" smtClean="0"/>
              <a:t>10/04/2018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C6B4E77-06C2-40C3-A0DB-0C1A0103FE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DA3335-5B9B-4591-83A2-4A05875DE0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BD7F3-B4AE-4637-B6C0-2D2EA40F3C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99134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574C61F-B27F-4C97-B680-CCD36A56089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2D96F60-8EC2-4983-9F91-1219CE42079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C91F34-7BB1-4F4D-B79E-DF9DF15FB0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AA5D6-DBDA-48C2-9889-C1A53CBF0643}" type="datetimeFigureOut">
              <a:rPr lang="en-GB" smtClean="0"/>
              <a:t>10/04/2018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4A048A-49EA-4D8E-8D43-54F1BDC305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89036A-8D53-4BA3-B016-561DE3DB00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BD7F3-B4AE-4637-B6C0-2D2EA40F3C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6008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22C1C0-1BA8-4639-B200-17C0323838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A61D1B-B6F2-40A2-982E-E2CA95F3EC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C5BF676-BBDB-4A1F-BA54-3AE619160A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AA5D6-DBDA-48C2-9889-C1A53CBF0643}" type="datetimeFigureOut">
              <a:rPr lang="en-GB" smtClean="0"/>
              <a:t>10/04/2018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5D85FD-60C0-4F40-A756-47BC8FCFE0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CC853B-E4B5-467D-BD51-5B7F90B8EE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BD7F3-B4AE-4637-B6C0-2D2EA40F3C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16712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282289-5E66-4F75-BE57-880303BD1A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A9EC990-AA79-4FA1-AF01-63913FC87C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8D7E0D-9C1F-452F-BE0F-61A1933706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AA5D6-DBDA-48C2-9889-C1A53CBF0643}" type="datetimeFigureOut">
              <a:rPr lang="en-GB" smtClean="0"/>
              <a:t>10/04/2018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4E9CAA-E30F-42FD-8003-6552FF0731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F75E78-352B-4521-8934-987104332D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BD7F3-B4AE-4637-B6C0-2D2EA40F3C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564680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302B35-AB10-4462-9702-FE3CB8DCB7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F1BFD1-4672-463C-BF3B-4024D8C7BC6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1B8945D-1DA2-476A-92AF-513C0B1807A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7632325-9F02-47F3-8942-953A0C0385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AA5D6-DBDA-48C2-9889-C1A53CBF0643}" type="datetimeFigureOut">
              <a:rPr lang="en-GB" smtClean="0"/>
              <a:t>10/04/2018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D6B28F9-3AA5-436A-B4D8-80C3B39074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1069B70-53BD-45D5-9A47-E3019CFBB2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BD7F3-B4AE-4637-B6C0-2D2EA40F3C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22829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D5E5A1-4538-4E32-8B76-38845A6599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7979F26-4584-417E-8283-681E638688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7DF425B-994F-47EB-9AE6-E30277CC214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F168F64-56AE-4787-90C0-8362DD43A5C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22141DC-9F0E-4FAB-BD0E-5451D37517E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4CDFFA6-BBAC-40BB-951F-747726D41A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AA5D6-DBDA-48C2-9889-C1A53CBF0643}" type="datetimeFigureOut">
              <a:rPr lang="en-GB" smtClean="0"/>
              <a:t>10/04/2018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696CA71-F7F2-4DDC-8350-EEA1A3FE4F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0AEB313-4FD0-47A1-8C4E-48369B530A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BD7F3-B4AE-4637-B6C0-2D2EA40F3C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76781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85A0B5-5354-427F-ACB6-AE50B053E3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F4CD82D-D5B7-4FF9-9F03-9244DF1157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AA5D6-DBDA-48C2-9889-C1A53CBF0643}" type="datetimeFigureOut">
              <a:rPr lang="en-GB" smtClean="0"/>
              <a:t>10/04/2018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2B6B662-6EAC-41FD-B4E9-DC169391FB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2B237A3-677C-4AE3-B61E-9AE4CF3670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BD7F3-B4AE-4637-B6C0-2D2EA40F3C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226894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E53715C-D4A9-4B1C-B3F8-C7708933CE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AA5D6-DBDA-48C2-9889-C1A53CBF0643}" type="datetimeFigureOut">
              <a:rPr lang="en-GB" smtClean="0"/>
              <a:t>10/04/2018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63C1281-CE45-4ED4-8392-9D28FE772A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B627A44-7D96-442A-8390-0DA6214A75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BD7F3-B4AE-4637-B6C0-2D2EA40F3C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23853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9C1D08-5095-4135-BC87-E9744FC8FF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811C24-29AB-4010-9C19-30AA676FCC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DF6FF10-A584-41D2-9D59-2AE2DC01C9C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A3FCC11-CD57-4205-8678-922B462E76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AA5D6-DBDA-48C2-9889-C1A53CBF0643}" type="datetimeFigureOut">
              <a:rPr lang="en-GB" smtClean="0"/>
              <a:t>10/04/2018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D75BD73-2AD7-4AEC-88C6-C9E00254D5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A9C4D6F-9CF9-452D-AB1F-36E6F51AC9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BD7F3-B4AE-4637-B6C0-2D2EA40F3C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673911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0DEEB5-0969-41E6-9627-77D9461F83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92A35A2-AE10-4DA4-907A-394069FBDFA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1950224-FF61-43BF-BC86-3C14F5C7E3F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A3A35D7-4CB7-48E8-AD52-DD967A312D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AA5D6-DBDA-48C2-9889-C1A53CBF0643}" type="datetimeFigureOut">
              <a:rPr lang="en-GB" smtClean="0"/>
              <a:t>10/04/2018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86FC38A-C055-4920-B83F-5849F18199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F34B19F-B2FC-4C0B-ABA9-98F835AC98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BD7F3-B4AE-4637-B6C0-2D2EA40F3C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35209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0F41EA4-EE1F-414D-A8B1-7B2454DE6F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693D510-5424-40AE-ABD2-04D18BD6EF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5CD353B-73F1-4AA8-8966-BB4FDED9EB9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2AA5D6-DBDA-48C2-9889-C1A53CBF0643}" type="datetimeFigureOut">
              <a:rPr lang="en-GB" smtClean="0"/>
              <a:t>10/04/2018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4FF530-F301-45E1-B9F5-35F6A3F8B85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7EE887-376C-4712-BA21-EE7823E8A43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FBD7F3-B4AE-4637-B6C0-2D2EA40F3C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026049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A group of people rowing a boat in the water&#10;&#10;Description generated with very high confidence">
            <a:extLst>
              <a:ext uri="{FF2B5EF4-FFF2-40B4-BE49-F238E27FC236}">
                <a16:creationId xmlns:a16="http://schemas.microsoft.com/office/drawing/2014/main" id="{AD8B48BE-EE4A-4F39-A692-FF8B895C9BD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027" r="2" b="11374"/>
          <a:stretch/>
        </p:blipFill>
        <p:spPr>
          <a:xfrm>
            <a:off x="20" y="4472610"/>
            <a:ext cx="4848284" cy="238539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4FD39A55-BC07-464F-96CB-69187E1310AF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443" r="-1" b="-1"/>
          <a:stretch/>
        </p:blipFill>
        <p:spPr>
          <a:xfrm>
            <a:off x="20" y="1"/>
            <a:ext cx="4848284" cy="4359438"/>
          </a:xfrm>
          <a:prstGeom prst="rect">
            <a:avLst/>
          </a:prstGeom>
        </p:spPr>
      </p:pic>
      <p:pic>
        <p:nvPicPr>
          <p:cNvPr id="7" name="Picture 6" descr="A large green field with trees in the background&#10;&#10;Description generated with very high confidence">
            <a:extLst>
              <a:ext uri="{FF2B5EF4-FFF2-40B4-BE49-F238E27FC236}">
                <a16:creationId xmlns:a16="http://schemas.microsoft.com/office/drawing/2014/main" id="{176A1A33-A985-479E-A676-398E39B6B022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879" b="-1"/>
          <a:stretch/>
        </p:blipFill>
        <p:spPr>
          <a:xfrm>
            <a:off x="4972050" y="-1"/>
            <a:ext cx="7216902" cy="435944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B1829EAA-4010-4A35-B497-46412DAF360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097280" y="4179919"/>
            <a:ext cx="6638806" cy="1292433"/>
          </a:xfrm>
        </p:spPr>
        <p:txBody>
          <a:bodyPr anchor="ctr">
            <a:normAutofit/>
          </a:bodyPr>
          <a:lstStyle/>
          <a:p>
            <a:r>
              <a:rPr lang="en-GB" sz="8000" dirty="0"/>
              <a:t>CORF FUN RUN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EBDCDBF-EA8B-44E5-A7D3-434E1170F7B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972792" y="5255473"/>
            <a:ext cx="6887781" cy="424446"/>
          </a:xfrm>
        </p:spPr>
        <p:txBody>
          <a:bodyPr>
            <a:noAutofit/>
          </a:bodyPr>
          <a:lstStyle/>
          <a:p>
            <a:pPr algn="l"/>
            <a:r>
              <a:rPr lang="en-GB" sz="3600" dirty="0"/>
              <a:t>SATURDAY 5</a:t>
            </a:r>
            <a:r>
              <a:rPr lang="en-GB" sz="3600" baseline="30000" dirty="0"/>
              <a:t>TH</a:t>
            </a:r>
            <a:r>
              <a:rPr lang="en-GB" sz="3600" dirty="0"/>
              <a:t> MAY  2pm</a:t>
            </a:r>
          </a:p>
          <a:p>
            <a:pPr algn="l"/>
            <a:r>
              <a:rPr lang="en-GB" dirty="0"/>
              <a:t>Entry forms :corffunrun@gmail.com</a:t>
            </a:r>
          </a:p>
          <a:p>
            <a:pPr algn="l"/>
            <a:r>
              <a:rPr lang="en-GB"/>
              <a:t>Pre-entry </a:t>
            </a:r>
            <a:r>
              <a:rPr lang="en-GB" dirty="0"/>
              <a:t>closes Tuesday 1st May</a:t>
            </a:r>
          </a:p>
        </p:txBody>
      </p:sp>
      <p:pic>
        <p:nvPicPr>
          <p:cNvPr id="8" name="Picture 7" descr="C:\Users\Malc\AppData\Local\Microsoft\Windows\INetCache\Content.Outlook\TGQEO899\image003.jpg">
            <a:extLst>
              <a:ext uri="{FF2B5EF4-FFF2-40B4-BE49-F238E27FC236}">
                <a16:creationId xmlns:a16="http://schemas.microsoft.com/office/drawing/2014/main" id="{A5C62B69-9250-40DE-B470-F82C83E2D781}"/>
              </a:ext>
            </a:extLst>
          </p:cNvPr>
          <p:cNvPicPr/>
          <p:nvPr/>
        </p:nvPicPr>
        <p:blipFill>
          <a:blip r:embed="rId5"/>
          <a:srcRect/>
          <a:stretch>
            <a:fillRect/>
          </a:stretch>
        </p:blipFill>
        <p:spPr>
          <a:xfrm>
            <a:off x="10033232" y="5765043"/>
            <a:ext cx="2162507" cy="1131426"/>
          </a:xfrm>
          <a:prstGeom prst="rect">
            <a:avLst/>
          </a:prstGeom>
          <a:noFill/>
          <a:ln>
            <a:noFill/>
            <a:prstDash/>
          </a:ln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52132C0C-3D9A-4B0B-B438-CA346CBDA9E8}"/>
              </a:ext>
            </a:extLst>
          </p:cNvPr>
          <p:cNvSpPr/>
          <p:nvPr/>
        </p:nvSpPr>
        <p:spPr>
          <a:xfrm>
            <a:off x="10065288" y="5170508"/>
            <a:ext cx="214033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3600" dirty="0"/>
              <a:t>2.5k or 5k </a:t>
            </a:r>
          </a:p>
        </p:txBody>
      </p:sp>
    </p:spTree>
    <p:extLst>
      <p:ext uri="{BB962C8B-B14F-4D97-AF65-F5344CB8AC3E}">
        <p14:creationId xmlns:p14="http://schemas.microsoft.com/office/powerpoint/2010/main" val="258732564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</TotalTime>
  <Words>23</Words>
  <Application>Microsoft Office PowerPoint</Application>
  <PresentationFormat>Widescreen</PresentationFormat>
  <Paragraphs>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CORF FUN RUN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CORF FUN RUN</dc:title>
  <dc:creator>Becci Heng</dc:creator>
  <cp:lastModifiedBy>Becci Heng</cp:lastModifiedBy>
  <cp:revision>3</cp:revision>
  <dcterms:created xsi:type="dcterms:W3CDTF">2018-04-07T18:52:47Z</dcterms:created>
  <dcterms:modified xsi:type="dcterms:W3CDTF">2018-04-09T23:20:07Z</dcterms:modified>
</cp:coreProperties>
</file>