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cci Heng" userId="35fb1c1d5b208c3d" providerId="LiveId" clId="{3B4C1CCE-06B6-4DE3-839C-3B34F6EBCB4D}"/>
    <pc:docChg chg="modSld">
      <pc:chgData name="Becci Heng" userId="35fb1c1d5b208c3d" providerId="LiveId" clId="{3B4C1CCE-06B6-4DE3-839C-3B34F6EBCB4D}" dt="2018-04-09T23:19:58.059" v="0" actId="20577"/>
      <pc:docMkLst>
        <pc:docMk/>
      </pc:docMkLst>
      <pc:sldChg chg="modSp">
        <pc:chgData name="Becci Heng" userId="35fb1c1d5b208c3d" providerId="LiveId" clId="{3B4C1CCE-06B6-4DE3-839C-3B34F6EBCB4D}" dt="2018-04-09T23:19:58.059" v="0" actId="20577"/>
        <pc:sldMkLst>
          <pc:docMk/>
          <pc:sldMk cId="2587325643" sldId="256"/>
        </pc:sldMkLst>
        <pc:spChg chg="mod">
          <ac:chgData name="Becci Heng" userId="35fb1c1d5b208c3d" providerId="LiveId" clId="{3B4C1CCE-06B6-4DE3-839C-3B34F6EBCB4D}" dt="2018-04-09T23:19:58.059" v="0" actId="20577"/>
          <ac:spMkLst>
            <pc:docMk/>
            <pc:sldMk cId="2587325643" sldId="256"/>
            <ac:spMk id="3" creationId="{FEBDCDBF-EA8B-44E5-A7D3-434E1170F7B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52F5B-BC67-4799-99CD-92A974748B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E1EBD4-21C2-465C-8F78-743F6A67CC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2AF41-EBB4-4424-8CB8-0B66571FE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A5D6-DBDA-48C2-9889-C1A53CBF0643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CA50F-664E-4EF7-8199-1D1581DA6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BE280-E475-4B96-A7EB-7E5451ADB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D7F3-B4AE-4637-B6C0-2D2EA40F3C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99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79F2A-A4EE-4E15-880B-1A838EA86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3C4093-60E5-4C52-B692-FE7ECA7604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C6696-9AC1-4521-A6CB-F54E9FE6D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A5D6-DBDA-48C2-9889-C1A53CBF0643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B4E77-06C2-40C3-A0DB-0C1A0103F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A3335-5B9B-4591-83A2-4A05875DE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D7F3-B4AE-4637-B6C0-2D2EA40F3C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913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74C61F-B27F-4C97-B680-CCD36A5608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D96F60-8EC2-4983-9F91-1219CE4207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91F34-7BB1-4F4D-B79E-DF9DF15FB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A5D6-DBDA-48C2-9889-C1A53CBF0643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A048A-49EA-4D8E-8D43-54F1BDC30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9036A-8D53-4BA3-B016-561DE3DB0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D7F3-B4AE-4637-B6C0-2D2EA40F3C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00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2C1C0-1BA8-4639-B200-17C032383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61D1B-B6F2-40A2-982E-E2CA95F3E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BF676-BBDB-4A1F-BA54-3AE619160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A5D6-DBDA-48C2-9889-C1A53CBF0643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D85FD-60C0-4F40-A756-47BC8FCFE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C853B-E4B5-467D-BD51-5B7F90B8E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D7F3-B4AE-4637-B6C0-2D2EA40F3C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671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82289-5E66-4F75-BE57-880303BD1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9EC990-AA79-4FA1-AF01-63913FC87C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D7E0D-9C1F-452F-BE0F-61A193370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A5D6-DBDA-48C2-9889-C1A53CBF0643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E9CAA-E30F-42FD-8003-6552FF073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F75E78-352B-4521-8934-987104332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D7F3-B4AE-4637-B6C0-2D2EA40F3C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468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02B35-AB10-4462-9702-FE3CB8DCB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1BFD1-4672-463C-BF3B-4024D8C7BC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B8945D-1DA2-476A-92AF-513C0B1807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632325-9F02-47F3-8942-953A0C038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A5D6-DBDA-48C2-9889-C1A53CBF0643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6B28F9-3AA5-436A-B4D8-80C3B3907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069B70-53BD-45D5-9A47-E3019CFBB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D7F3-B4AE-4637-B6C0-2D2EA40F3C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282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5E5A1-4538-4E32-8B76-38845A659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979F26-4584-417E-8283-681E63868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DF425B-994F-47EB-9AE6-E30277CC21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168F64-56AE-4787-90C0-8362DD43A5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2141DC-9F0E-4FAB-BD0E-5451D37517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CDFFA6-BBAC-40BB-951F-747726D41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A5D6-DBDA-48C2-9889-C1A53CBF0643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96CA71-F7F2-4DDC-8350-EEA1A3FE4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AEB313-4FD0-47A1-8C4E-48369B530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D7F3-B4AE-4637-B6C0-2D2EA40F3C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678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5A0B5-5354-427F-ACB6-AE50B053E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4CD82D-D5B7-4FF9-9F03-9244DF115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A5D6-DBDA-48C2-9889-C1A53CBF0643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B6B662-6EAC-41FD-B4E9-DC169391F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B237A3-677C-4AE3-B61E-9AE4CF367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D7F3-B4AE-4637-B6C0-2D2EA40F3C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689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53715C-D4A9-4B1C-B3F8-C7708933C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A5D6-DBDA-48C2-9889-C1A53CBF0643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3C1281-CE45-4ED4-8392-9D28FE772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627A44-7D96-442A-8390-0DA6214A7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D7F3-B4AE-4637-B6C0-2D2EA40F3C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38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C1D08-5095-4135-BC87-E9744FC8F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11C24-29AB-4010-9C19-30AA676FC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F6FF10-A584-41D2-9D59-2AE2DC01C9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3FCC11-CD57-4205-8678-922B462E7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A5D6-DBDA-48C2-9889-C1A53CBF0643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75BD73-2AD7-4AEC-88C6-C9E00254D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9C4D6F-9CF9-452D-AB1F-36E6F51AC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D7F3-B4AE-4637-B6C0-2D2EA40F3C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391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DEEB5-0969-41E6-9627-77D9461F8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2A35A2-AE10-4DA4-907A-394069FBDF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950224-FF61-43BF-BC86-3C14F5C7E3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3A35D7-4CB7-48E8-AD52-DD967A312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A5D6-DBDA-48C2-9889-C1A53CBF0643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6FC38A-C055-4920-B83F-5849F1819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34B19F-B2FC-4C0B-ABA9-98F835AC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D7F3-B4AE-4637-B6C0-2D2EA40F3C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520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F41EA4-EE1F-414D-A8B1-7B2454DE6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3D510-5424-40AE-ABD2-04D18BD6E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CD353B-73F1-4AA8-8966-BB4FDED9EB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AA5D6-DBDA-48C2-9889-C1A53CBF0643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FF530-F301-45E1-B9F5-35F6A3F8B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7EE887-376C-4712-BA21-EE7823E8A4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BD7F3-B4AE-4637-B6C0-2D2EA40F3C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604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group of people rowing a boat in the water&#10;&#10;Description generated with very high confidence">
            <a:extLst>
              <a:ext uri="{FF2B5EF4-FFF2-40B4-BE49-F238E27FC236}">
                <a16:creationId xmlns:a16="http://schemas.microsoft.com/office/drawing/2014/main" id="{AD8B48BE-EE4A-4F39-A692-FF8B895C9BD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27" r="2" b="11374"/>
          <a:stretch/>
        </p:blipFill>
        <p:spPr>
          <a:xfrm>
            <a:off x="20" y="4472610"/>
            <a:ext cx="4848284" cy="238539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FD39A55-BC07-464F-96CB-69187E1310A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43" r="-1" b="-1"/>
          <a:stretch/>
        </p:blipFill>
        <p:spPr>
          <a:xfrm>
            <a:off x="20" y="1"/>
            <a:ext cx="4848284" cy="4359438"/>
          </a:xfrm>
          <a:prstGeom prst="rect">
            <a:avLst/>
          </a:prstGeom>
        </p:spPr>
      </p:pic>
      <p:pic>
        <p:nvPicPr>
          <p:cNvPr id="7" name="Picture 6" descr="A large green field with trees in the background&#10;&#10;Description generated with very high confidence">
            <a:extLst>
              <a:ext uri="{FF2B5EF4-FFF2-40B4-BE49-F238E27FC236}">
                <a16:creationId xmlns:a16="http://schemas.microsoft.com/office/drawing/2014/main" id="{176A1A33-A985-479E-A676-398E39B6B02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79" b="-1"/>
          <a:stretch/>
        </p:blipFill>
        <p:spPr>
          <a:xfrm>
            <a:off x="4972050" y="-1"/>
            <a:ext cx="7216902" cy="435944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829EAA-4010-4A35-B497-46412DAF36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7280" y="4179919"/>
            <a:ext cx="6638806" cy="1292433"/>
          </a:xfrm>
        </p:spPr>
        <p:txBody>
          <a:bodyPr anchor="ctr">
            <a:normAutofit/>
          </a:bodyPr>
          <a:lstStyle/>
          <a:p>
            <a:r>
              <a:rPr lang="en-GB" sz="8000" dirty="0"/>
              <a:t>CORF FUN RUN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BDCDBF-EA8B-44E5-A7D3-434E1170F7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2792" y="5255473"/>
            <a:ext cx="6887781" cy="424446"/>
          </a:xfrm>
        </p:spPr>
        <p:txBody>
          <a:bodyPr>
            <a:noAutofit/>
          </a:bodyPr>
          <a:lstStyle/>
          <a:p>
            <a:pPr algn="l"/>
            <a:r>
              <a:rPr lang="en-GB" sz="3600" dirty="0"/>
              <a:t>SATURDAY 5</a:t>
            </a:r>
            <a:r>
              <a:rPr lang="en-GB" sz="3600" baseline="30000" dirty="0"/>
              <a:t>TH</a:t>
            </a:r>
            <a:r>
              <a:rPr lang="en-GB" sz="3600" dirty="0"/>
              <a:t> MAY  2pm</a:t>
            </a:r>
          </a:p>
          <a:p>
            <a:pPr algn="l"/>
            <a:r>
              <a:rPr lang="en-GB" dirty="0"/>
              <a:t>Entry forms :corffunrun@gmail.com</a:t>
            </a:r>
          </a:p>
          <a:p>
            <a:pPr algn="l"/>
            <a:r>
              <a:rPr lang="en-GB"/>
              <a:t>Pre-entry </a:t>
            </a:r>
            <a:r>
              <a:rPr lang="en-GB" dirty="0"/>
              <a:t>closes Tuesday 1st May</a:t>
            </a:r>
          </a:p>
        </p:txBody>
      </p:sp>
      <p:pic>
        <p:nvPicPr>
          <p:cNvPr id="8" name="Picture 7" descr="C:\Users\Malc\AppData\Local\Microsoft\Windows\INetCache\Content.Outlook\TGQEO899\image003.jpg">
            <a:extLst>
              <a:ext uri="{FF2B5EF4-FFF2-40B4-BE49-F238E27FC236}">
                <a16:creationId xmlns:a16="http://schemas.microsoft.com/office/drawing/2014/main" id="{A5C62B69-9250-40DE-B470-F82C83E2D781}"/>
              </a:ext>
            </a:extLst>
          </p:cNvPr>
          <p:cNvPicPr/>
          <p:nvPr/>
        </p:nvPicPr>
        <p:blipFill>
          <a:blip r:embed="rId5"/>
          <a:srcRect/>
          <a:stretch>
            <a:fillRect/>
          </a:stretch>
        </p:blipFill>
        <p:spPr>
          <a:xfrm>
            <a:off x="10033232" y="5765043"/>
            <a:ext cx="2162507" cy="1131426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2132C0C-3D9A-4B0B-B438-CA346CBDA9E8}"/>
              </a:ext>
            </a:extLst>
          </p:cNvPr>
          <p:cNvSpPr/>
          <p:nvPr/>
        </p:nvSpPr>
        <p:spPr>
          <a:xfrm>
            <a:off x="10065288" y="5170508"/>
            <a:ext cx="21403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/>
              <a:t>2.5k or 5k </a:t>
            </a:r>
          </a:p>
        </p:txBody>
      </p:sp>
    </p:spTree>
    <p:extLst>
      <p:ext uri="{BB962C8B-B14F-4D97-AF65-F5344CB8AC3E}">
        <p14:creationId xmlns:p14="http://schemas.microsoft.com/office/powerpoint/2010/main" val="2587325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23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CORF FUN RUN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CORF FUN RUN</dc:title>
  <dc:creator>Becci Heng</dc:creator>
  <cp:lastModifiedBy>Becci Heng</cp:lastModifiedBy>
  <cp:revision>3</cp:revision>
  <dcterms:created xsi:type="dcterms:W3CDTF">2018-04-07T18:52:47Z</dcterms:created>
  <dcterms:modified xsi:type="dcterms:W3CDTF">2018-04-09T23:20:07Z</dcterms:modified>
</cp:coreProperties>
</file>