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257" r:id="rId6"/>
    <p:sldId id="259" r:id="rId7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59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39F0D-5C80-4CBD-B4A6-9E9C3B98A479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78CB9-A3BA-485B-9C3E-12C7A8FD29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70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4D781-951E-4F08-9009-96E5A7A76A26}" type="datetimeFigureOut">
              <a:rPr lang="en-GB" smtClean="0"/>
              <a:pPr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docid=1i_s3z9x1cXRRM&amp;tbnid=7YqHNNOlp3cfbM:&amp;ved=0CAUQjRw&amp;url=https://sites.google.com/a/freeholdtwp.k12.nj.us/kindergarten-at-wfs&amp;ei=MNGMU8jQCcSkyAT6_IHoDQ&amp;bvm=bv.68191837,d.aWw&amp;psig=AFQjCNEjX0X1eipzDCbyFSjNC7EvV8XHLw&amp;ust=140182379882994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docid=1i_s3z9x1cXRRM&amp;tbnid=7YqHNNOlp3cfbM:&amp;ved=0CAUQjRw&amp;url=https://sites.google.com/a/freeholdtwp.k12.nj.us/kindergarten-at-wfs&amp;ei=MNGMU8jQCcSkyAT6_IHoDQ&amp;bvm=bv.68191837,d.aWw&amp;psig=AFQjCNEjX0X1eipzDCbyFSjNC7EvV8XHLw&amp;ust=140182379882994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aterlink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8244408"/>
            <a:ext cx="1706152" cy="720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88640" y="1979712"/>
            <a:ext cx="64304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Roast Chicken</a:t>
            </a:r>
          </a:p>
          <a:p>
            <a:pPr algn="ctr"/>
            <a:r>
              <a:rPr lang="en-GB" sz="2000" b="1" dirty="0" smtClean="0"/>
              <a:t>Or</a:t>
            </a:r>
          </a:p>
          <a:p>
            <a:pPr algn="ctr"/>
            <a:r>
              <a:rPr lang="en-GB" sz="2000" b="1" dirty="0" smtClean="0"/>
              <a:t>Vegetarian Wellington </a:t>
            </a:r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   Served with </a:t>
            </a:r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Roast Potatoes</a:t>
            </a:r>
          </a:p>
          <a:p>
            <a:pPr algn="ctr"/>
            <a:r>
              <a:rPr lang="en-GB" sz="2000" b="1" dirty="0" smtClean="0"/>
              <a:t>Shredded Cabbage &amp; Carrots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 smtClean="0"/>
              <a:t> Chocolate and Mandarin Cake with Chocolate Sauce</a:t>
            </a:r>
          </a:p>
          <a:p>
            <a:pPr algn="ctr"/>
            <a:r>
              <a:rPr lang="en-GB" sz="2000" b="1" dirty="0" smtClean="0"/>
              <a:t>Or </a:t>
            </a:r>
          </a:p>
          <a:p>
            <a:pPr algn="ctr"/>
            <a:r>
              <a:rPr lang="en-GB" sz="2000" b="1" dirty="0" smtClean="0"/>
              <a:t>Fresh Fruit Platter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00808" y="118762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Thursday 18</a:t>
            </a:r>
            <a:r>
              <a:rPr lang="en-GB" sz="2400" b="1" baseline="30000" dirty="0" smtClean="0">
                <a:solidFill>
                  <a:srgbClr val="C00000"/>
                </a:solidFill>
              </a:rPr>
              <a:t>th</a:t>
            </a:r>
            <a:r>
              <a:rPr lang="en-GB" sz="2400" b="1" dirty="0" smtClean="0">
                <a:solidFill>
                  <a:srgbClr val="C00000"/>
                </a:solidFill>
              </a:rPr>
              <a:t> January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9575" y="325850"/>
            <a:ext cx="604867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Pupils Choice</a:t>
            </a:r>
            <a:endParaRPr lang="en-US" sz="5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8" name="Picture 4" descr="http://www.chatt.hdsb.ca/~colec/S06F0FDCA.0/32907_22250_0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6952" y="6588224"/>
            <a:ext cx="2804599" cy="2151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aterlink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8244408"/>
            <a:ext cx="1706152" cy="720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88640" y="1979712"/>
            <a:ext cx="64304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Fish Fingers</a:t>
            </a:r>
          </a:p>
          <a:p>
            <a:pPr algn="ctr"/>
            <a:r>
              <a:rPr lang="en-GB" sz="2000" b="1" dirty="0" smtClean="0"/>
              <a:t>Or</a:t>
            </a:r>
          </a:p>
          <a:p>
            <a:pPr algn="ctr"/>
            <a:r>
              <a:rPr lang="en-GB" sz="2000" b="1" dirty="0" smtClean="0"/>
              <a:t>Cheese and Tomato Pizza</a:t>
            </a:r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   Served with </a:t>
            </a:r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Chips</a:t>
            </a:r>
          </a:p>
          <a:p>
            <a:pPr algn="ctr"/>
            <a:r>
              <a:rPr lang="en-GB" sz="2000" b="1" dirty="0" smtClean="0"/>
              <a:t>Baked Beans</a:t>
            </a:r>
            <a:r>
              <a:rPr lang="en-GB" sz="2000" b="1" smtClean="0"/>
              <a:t>, Peas &amp; Salad Bar</a:t>
            </a:r>
            <a:endParaRPr lang="en-GB" sz="2000" b="1" dirty="0" smtClean="0"/>
          </a:p>
          <a:p>
            <a:pPr algn="ctr"/>
            <a:endParaRPr lang="en-GB" sz="2000" b="1" dirty="0"/>
          </a:p>
          <a:p>
            <a:pPr algn="ctr"/>
            <a:r>
              <a:rPr lang="en-GB" sz="2000" b="1" dirty="0" smtClean="0"/>
              <a:t> Chocolate and Mandarin Cake with Chocolate Sauce</a:t>
            </a:r>
          </a:p>
          <a:p>
            <a:pPr algn="ctr"/>
            <a:r>
              <a:rPr lang="en-GB" sz="2000" b="1" dirty="0" smtClean="0"/>
              <a:t>Or </a:t>
            </a:r>
          </a:p>
          <a:p>
            <a:pPr algn="ctr"/>
            <a:r>
              <a:rPr lang="en-GB" sz="2000" b="1" dirty="0" smtClean="0"/>
              <a:t>Fresh Fruit Platter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00808" y="118762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Thursday 18</a:t>
            </a:r>
            <a:r>
              <a:rPr lang="en-GB" sz="2400" b="1" baseline="30000" dirty="0" smtClean="0">
                <a:solidFill>
                  <a:srgbClr val="C00000"/>
                </a:solidFill>
              </a:rPr>
              <a:t>th</a:t>
            </a:r>
            <a:r>
              <a:rPr lang="en-GB" sz="2400" b="1" dirty="0" smtClean="0">
                <a:solidFill>
                  <a:srgbClr val="C00000"/>
                </a:solidFill>
              </a:rPr>
              <a:t> January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9575" y="325850"/>
            <a:ext cx="604867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Pupils Choice</a:t>
            </a:r>
            <a:endParaRPr lang="en-US" sz="5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8" name="Picture 4" descr="http://www.chatt.hdsb.ca/~colec/S06F0FDCA.0/32907_22250_0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6952" y="6588224"/>
            <a:ext cx="2804599" cy="21515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5054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44daa782-f5eb-4b1d-9e96-5b2bf63ae0ae" ContentTypeId="0x01010052FFBB5F4ECAC345B68EA5B0F012F2CB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signed_x0020_To_x003a__x0020_Ops_x0020_Manager xmlns="84053289-19df-4a0d-ba79-24174fdaa722">
      <UserInfo>
        <DisplayName/>
        <AccountId xsi:nil="true"/>
        <AccountType/>
      </UserInfo>
    </Assigned_x0020_To_x003a__x0020_Ops_x0020_Manager>
    <Assigned_x0020_to_x0020_Location xmlns="84053289-19df-4a0d-ba79-24174fdaa722">
      <UserInfo>
        <DisplayName/>
        <AccountId xsi:nil="true"/>
        <AccountType/>
      </UserInfo>
    </Assigned_x0020_to_x0020_Location>
    <h415a230a8834b7393c1da0074348814 xmlns="84053289-19df-4a0d-ba79-24174fdaa722">
      <Terms xmlns="http://schemas.microsoft.com/office/infopath/2007/PartnerControls"/>
    </h415a230a8834b7393c1da0074348814>
    <Share_x0020_Document_x0020_With1 xmlns="88e76a6f-228f-47f2-8b88-60bbfad4eef8">
      <Value>Operations</Value>
    </Share_x0020_Document_x0020_With1>
    <e72ff13f1b664d099034ef488b8ed406 xmlns="84053289-19df-4a0d-ba79-24174fdaa722">
      <Terms xmlns="http://schemas.microsoft.com/office/infopath/2007/PartnerControls"/>
    </e72ff13f1b664d099034ef488b8ed406>
    <TaxCatchAll xmlns="84053289-19df-4a0d-ba79-24174fdaa722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CaterLink Library" ma:contentTypeID="0x01010052FFBB5F4ECAC345B68EA5B0F012F2CB00AE43CFC795807B43B637805E642F0585" ma:contentTypeVersion="16" ma:contentTypeDescription="" ma:contentTypeScope="" ma:versionID="e4776777a2df9ecc3d5746753569343d">
  <xsd:schema xmlns:xsd="http://www.w3.org/2001/XMLSchema" xmlns:xs="http://www.w3.org/2001/XMLSchema" xmlns:p="http://schemas.microsoft.com/office/2006/metadata/properties" xmlns:ns2="84053289-19df-4a0d-ba79-24174fdaa722" xmlns:ns3="88e76a6f-228f-47f2-8b88-60bbfad4eef8" targetNamespace="http://schemas.microsoft.com/office/2006/metadata/properties" ma:root="true" ma:fieldsID="f868d8d847122ab4ea53d26054310c29" ns2:_="" ns3:_="">
    <xsd:import namespace="84053289-19df-4a0d-ba79-24174fdaa722"/>
    <xsd:import namespace="88e76a6f-228f-47f2-8b88-60bbfad4eef8"/>
    <xsd:element name="properties">
      <xsd:complexType>
        <xsd:sequence>
          <xsd:element name="documentManagement">
            <xsd:complexType>
              <xsd:all>
                <xsd:element ref="ns2:h415a230a8834b7393c1da0074348814" minOccurs="0"/>
                <xsd:element ref="ns2:TaxCatchAll" minOccurs="0"/>
                <xsd:element ref="ns2:TaxCatchAllLabel" minOccurs="0"/>
                <xsd:element ref="ns2:e72ff13f1b664d099034ef488b8ed406" minOccurs="0"/>
                <xsd:element ref="ns3:Share_x0020_Document_x0020_With1" minOccurs="0"/>
                <xsd:element ref="ns2:Assigned_x0020_To_x003a__x0020_Ops_x0020_Manager" minOccurs="0"/>
                <xsd:element ref="ns2:Assigned_x0020_to_x0020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53289-19df-4a0d-ba79-24174fdaa722" elementFormDefault="qualified">
    <xsd:import namespace="http://schemas.microsoft.com/office/2006/documentManagement/types"/>
    <xsd:import namespace="http://schemas.microsoft.com/office/infopath/2007/PartnerControls"/>
    <xsd:element name="h415a230a8834b7393c1da0074348814" ma:index="8" nillable="true" ma:taxonomy="true" ma:internalName="h415a230a8834b7393c1da0074348814" ma:taxonomyFieldName="Metadata" ma:displayName="Metadata" ma:readOnly="false" ma:default="" ma:fieldId="{1415a230-a883-4b73-93c1-da0074348814}" ma:sspId="44daa782-f5eb-4b1d-9e96-5b2bf63ae0ae" ma:termSetId="9aebb919-ba19-4234-81b7-ab791db26ef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e9554ba2-4147-49d8-bc62-923d30997268}" ma:internalName="TaxCatchAll" ma:showField="CatchAllData" ma:web="88e76a6f-228f-47f2-8b88-60bbfad4ee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9554ba2-4147-49d8-bc62-923d30997268}" ma:internalName="TaxCatchAllLabel" ma:readOnly="true" ma:showField="CatchAllDataLabel" ma:web="88e76a6f-228f-47f2-8b88-60bbfad4ee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72ff13f1b664d099034ef488b8ed406" ma:index="12" nillable="true" ma:taxonomy="true" ma:internalName="e72ff13f1b664d099034ef488b8ed406" ma:taxonomyFieldName="Company_x0020_Metadata" ma:displayName="Company-Metadata" ma:readOnly="false" ma:default="" ma:fieldId="{e72ff13f-1b66-4d09-9034-ef488b8ed406}" ma:taxonomyMulti="true" ma:sspId="44daa782-f5eb-4b1d-9e96-5b2bf63ae0ae" ma:termSetId="1ccc5a69-7d96-4eaa-b490-024d0e3573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ssigned_x0020_To_x003a__x0020_Ops_x0020_Manager" ma:index="15" nillable="true" ma:displayName="Assigned To: Ops Manager" ma:list="UserInfo" ma:SharePointGroup="0" ma:internalName="Assigned_x0020_To_x003a__x0020_Ops_x0020_Manag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ssigned_x0020_to_x0020_Location" ma:index="16" nillable="true" ma:displayName="Assigned To Location" ma:hidden="true" ma:list="UserInfo" ma:SharePointGroup="0" ma:internalName="Assigned_x0020_To_x0020_Location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e76a6f-228f-47f2-8b88-60bbfad4eef8" elementFormDefault="qualified">
    <xsd:import namespace="http://schemas.microsoft.com/office/2006/documentManagement/types"/>
    <xsd:import namespace="http://schemas.microsoft.com/office/infopath/2007/PartnerControls"/>
    <xsd:element name="Share_x0020_Document_x0020_With1" ma:index="14" nillable="true" ma:displayName="Share Document With" ma:default="Operations" ma:hidden="true" ma:internalName="Share_x0020_Document_x0020_With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perations"/>
                    <xsd:enumeration value="Sales"/>
                    <xsd:enumeration value="SupportServices"/>
                    <xsd:enumeration value="Units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EC8C4B-3F74-4D47-8EB0-10031FDC03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66A988-CD40-4356-BBB6-171FBC973AAD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955E623-165A-4B05-951A-C4063A082396}">
  <ds:schemaRefs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84053289-19df-4a0d-ba79-24174fdaa722"/>
    <ds:schemaRef ds:uri="http://purl.org/dc/terms/"/>
    <ds:schemaRef ds:uri="http://schemas.openxmlformats.org/package/2006/metadata/core-properties"/>
    <ds:schemaRef ds:uri="88e76a6f-228f-47f2-8b88-60bbfad4eef8"/>
  </ds:schemaRefs>
</ds:datastoreItem>
</file>

<file path=customXml/itemProps4.xml><?xml version="1.0" encoding="utf-8"?>
<ds:datastoreItem xmlns:ds="http://schemas.openxmlformats.org/officeDocument/2006/customXml" ds:itemID="{3EA9AA02-820D-4E1E-849C-C6E27EA543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053289-19df-4a0d-ba79-24174fdaa722"/>
    <ds:schemaRef ds:uri="88e76a6f-228f-47f2-8b88-60bbfad4ee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66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Jayne B</dc:creator>
  <cp:lastModifiedBy>lfloyd</cp:lastModifiedBy>
  <cp:revision>16</cp:revision>
  <cp:lastPrinted>2018-01-05T12:21:46Z</cp:lastPrinted>
  <dcterms:created xsi:type="dcterms:W3CDTF">2014-04-01T19:25:26Z</dcterms:created>
  <dcterms:modified xsi:type="dcterms:W3CDTF">2018-01-10T14:12:35Z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0x01010052FFBB5F4ECAC345B68EA5B0F012F2CB00AE43CFC795807B43B637805E642F0585</vt:lpwstr>
  </property>
</Properties>
</file>