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6087" autoAdjust="0"/>
  </p:normalViewPr>
  <p:slideViewPr>
    <p:cSldViewPr>
      <p:cViewPr varScale="1">
        <p:scale>
          <a:sx n="84" d="100"/>
          <a:sy n="84" d="100"/>
        </p:scale>
        <p:origin x="-17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3B90-3D6B-425A-86B0-88846F359E1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93DD-26FF-49AC-82CA-325B80ACB3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C3527-3022-4333-A5B9-F9311B32E869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404A-98CF-41EA-88AF-5F78D9906D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404A-98CF-41EA-88AF-5F78D9906DB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99E0-D5FB-47FE-AE69-5CBCE58D262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53C5-A47B-49C1-8C5C-83DA46885C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j-rIbY9afNAhUkDMAKHSk7ASkQjRwIBw&amp;url=http://www.newstatesman.com/sport/2014/06/why-men-s-football-default-proper-sport-while-women-s-game-merely-pale-imitation&amp;psig=AFQjCNGnFKZkOW7v55GO2nRiRw6uVXDvgg&amp;ust=1466007400388297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www.google.co.uk/url?sa=i&amp;rct=j&amp;q=&amp;esrc=s&amp;source=images&amp;cd=&amp;cad=rja&amp;uact=8&amp;ved=0ahUKEwi4w9qp9afNAhUMCcAKHfmWCFoQjRwIBw&amp;url=http://www.independent.co.uk/sport/football/international/womens-world-cup-2015-how-female-football-is-reaching-a-cultural-tipping-point-10302376.html&amp;psig=AFQjCNGnFKZkOW7v55GO2nRiRw6uVXDvgg&amp;ust=1466007400388297" TargetMode="External"/><Relationship Id="rId9" Type="http://schemas.openxmlformats.org/officeDocument/2006/relationships/hyperlink" Target="http://www.google.co.uk/url?sa=i&amp;rct=j&amp;q=&amp;esrc=s&amp;source=images&amp;cd=&amp;cad=rja&amp;uact=8&amp;ved=0ahUKEwiGvtzl96fNAhXKKMAKHbsBA1MQjRwIBw&amp;url=http://www.football-marketing.com/2011/03/17/english-womens-league-set-for-reboot/&amp;psig=AFQjCNG85SOyQ1cs9ZUXYSVM56FqjiBx0w&amp;ust=14660080526876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isplaying IMG_8589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isplaying IMG_8589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isplaying IMG_8589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40550" t="37799" r="40551" b="26921"/>
          <a:stretch>
            <a:fillRect/>
          </a:stretch>
        </p:blipFill>
        <p:spPr bwMode="auto">
          <a:xfrm>
            <a:off x="0" y="476672"/>
            <a:ext cx="19887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1840" y="476672"/>
            <a:ext cx="6012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Rew Valley Youth FC are creating a </a:t>
            </a:r>
            <a:r>
              <a:rPr lang="en-GB" sz="1400" b="1" u="sng" dirty="0" smtClean="0">
                <a:latin typeface="Comic Sans MS" pitchFamily="66" charset="0"/>
              </a:rPr>
              <a:t>girls under 12’s football team  </a:t>
            </a:r>
            <a:r>
              <a:rPr lang="en-GB" sz="1400" dirty="0" smtClean="0">
                <a:latin typeface="Comic Sans MS" pitchFamily="66" charset="0"/>
              </a:rPr>
              <a:t>for the upcoming 2016/2017 season.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We are looking for girls aged between 9 and 11 who are interested in playing football, developing their skills and working with trained coaches in a safe and relaxed environment.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From those who attend training, we will be looking to sign a number of players to compete in matches played on Sunday mornings. </a:t>
            </a:r>
            <a:r>
              <a:rPr lang="en-GB" sz="1400" dirty="0">
                <a:latin typeface="Comic Sans MS" pitchFamily="66" charset="0"/>
              </a:rPr>
              <a:t>W</a:t>
            </a:r>
            <a:r>
              <a:rPr lang="en-GB" sz="1400" dirty="0" smtClean="0">
                <a:latin typeface="Comic Sans MS" pitchFamily="66" charset="0"/>
              </a:rPr>
              <a:t>e are hoping to enter the Southampton District Girls Football </a:t>
            </a:r>
            <a:r>
              <a:rPr lang="en-GB" sz="1400" dirty="0" smtClean="0">
                <a:latin typeface="Comic Sans MS" pitchFamily="66" charset="0"/>
              </a:rPr>
              <a:t>Lea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There </a:t>
            </a:r>
            <a:r>
              <a:rPr lang="en-GB" sz="1400" dirty="0" smtClean="0">
                <a:latin typeface="Comic Sans MS" pitchFamily="66" charset="0"/>
              </a:rPr>
              <a:t>will be no cost for the first couple of taster sessions so please come along and bring your friends. </a:t>
            </a:r>
          </a:p>
          <a:p>
            <a:r>
              <a:rPr lang="en-GB" sz="1400" dirty="0" smtClean="0">
                <a:latin typeface="Comic Sans MS" pitchFamily="66" charset="0"/>
              </a:rPr>
              <a:t>(All you will need is a pair of shin pads, trainers, boots if you have them and plenty of drink)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For any more information please don't hesitate to contact </a:t>
            </a:r>
          </a:p>
          <a:p>
            <a:r>
              <a:rPr lang="en-GB" sz="1400" dirty="0" smtClean="0">
                <a:latin typeface="Comic Sans MS" pitchFamily="66" charset="0"/>
              </a:rPr>
              <a:t>Conner Knight: 07740964767 or connerknight15@gmail.com </a:t>
            </a:r>
          </a:p>
        </p:txBody>
      </p:sp>
      <p:pic>
        <p:nvPicPr>
          <p:cNvPr id="1033" name="Picture 9" descr="http://static.independent.co.uk/s3fs-public/thumbnails/image/2015/06/06/20/17-England-Team-AFPG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34428"/>
            <a:ext cx="3096344" cy="2323572"/>
          </a:xfrm>
          <a:prstGeom prst="rect">
            <a:avLst/>
          </a:prstGeom>
          <a:noFill/>
        </p:spPr>
      </p:pic>
      <p:pic>
        <p:nvPicPr>
          <p:cNvPr id="1035" name="Picture 11" descr="http://www.newstatesman.com/sites/default/files/styles/nodeimage/public/blogs_2014/06/488886179.jpg?itok=_1uC5h6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301208"/>
            <a:ext cx="2483768" cy="15567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07704" y="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Aharoni" pitchFamily="2" charset="-79"/>
                <a:cs typeface="Aharoni" pitchFamily="2" charset="-79"/>
              </a:rPr>
              <a:t>Girls - Rew Valley FC needs YOU!!!!</a:t>
            </a:r>
            <a:endParaRPr lang="en-GB" sz="3200" b="1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37" name="AutoShape 13" descr="Image result for England chartered standard football club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/>
          <a:srcRect l="23152" t="36959" r="56531" b="12641"/>
          <a:stretch>
            <a:fillRect/>
          </a:stretch>
        </p:blipFill>
        <p:spPr bwMode="auto">
          <a:xfrm>
            <a:off x="1989313" y="836712"/>
            <a:ext cx="106409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http://www.football-marketing.com/wp-content/uploads/2011/03/arsenal-ladies-football-clu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5301208"/>
            <a:ext cx="3322752" cy="15567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263691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Venue: </a:t>
            </a:r>
            <a:r>
              <a:rPr lang="en-GB" sz="1200" b="1" dirty="0" smtClean="0">
                <a:latin typeface="Comic Sans MS" pitchFamily="66" charset="0"/>
              </a:rPr>
              <a:t>St </a:t>
            </a:r>
            <a:r>
              <a:rPr lang="en-GB" sz="1200" b="1" dirty="0" smtClean="0">
                <a:latin typeface="Comic Sans MS" pitchFamily="66" charset="0"/>
              </a:rPr>
              <a:t>Francis Primary, Ventnor (School fields, </a:t>
            </a:r>
            <a:r>
              <a:rPr lang="en-GB" sz="1200" b="1" dirty="0" smtClean="0">
                <a:latin typeface="Comic Sans MS" pitchFamily="66" charset="0"/>
              </a:rPr>
              <a:t>access </a:t>
            </a:r>
            <a:r>
              <a:rPr lang="en-GB" sz="1200" b="1" dirty="0" smtClean="0">
                <a:latin typeface="Comic Sans MS" pitchFamily="66" charset="0"/>
              </a:rPr>
              <a:t>behind the astro) </a:t>
            </a: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9.30-10.30am.</a:t>
            </a:r>
            <a:endParaRPr lang="en-GB" sz="1200" dirty="0" smtClean="0">
              <a:latin typeface="Comic Sans MS" pitchFamily="66" charset="0"/>
            </a:endParaRPr>
          </a:p>
          <a:p>
            <a:endParaRPr lang="en-GB" sz="1200" dirty="0" smtClean="0">
              <a:latin typeface="Comic Sans MS" pitchFamily="66" charset="0"/>
            </a:endParaRPr>
          </a:p>
          <a:p>
            <a:r>
              <a:rPr lang="en-GB" sz="1200" dirty="0" smtClean="0">
                <a:latin typeface="Comic Sans MS" pitchFamily="66" charset="0"/>
              </a:rPr>
              <a:t>Dates: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Sunday 19</a:t>
            </a:r>
            <a:r>
              <a:rPr lang="en-GB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 </a:t>
            </a: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June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Saturday 25</a:t>
            </a:r>
            <a:r>
              <a:rPr lang="en-GB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 June </a:t>
            </a:r>
          </a:p>
          <a:p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Sunday 3</a:t>
            </a:r>
            <a:r>
              <a:rPr lang="en-GB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 July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184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</dc:creator>
  <cp:lastModifiedBy>Dawn</cp:lastModifiedBy>
  <cp:revision>6</cp:revision>
  <dcterms:created xsi:type="dcterms:W3CDTF">2016-06-14T16:12:28Z</dcterms:created>
  <dcterms:modified xsi:type="dcterms:W3CDTF">2016-06-20T20:10:59Z</dcterms:modified>
</cp:coreProperties>
</file>