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27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1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1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5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5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1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2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0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7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37DB-FE12-4FD2-8932-018316FD3FA2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C2D9-9622-414D-AACE-80F850AF7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855"/>
            <a:ext cx="604859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19" y="144710"/>
            <a:ext cx="2215807" cy="219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4" y="3261809"/>
            <a:ext cx="6552980" cy="26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650" y="5888635"/>
            <a:ext cx="65529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/>
              <a:t>**Quick! </a:t>
            </a:r>
            <a:r>
              <a:rPr lang="en-GB" sz="2600" b="1" dirty="0"/>
              <a:t>G</a:t>
            </a:r>
            <a:r>
              <a:rPr lang="en-GB" sz="2600" b="1" dirty="0" smtClean="0"/>
              <a:t>et yours now…whilst stocks last!**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874" y="2477632"/>
            <a:ext cx="6857999" cy="683682"/>
          </a:xfrm>
        </p:spPr>
        <p:txBody>
          <a:bodyPr>
            <a:noAutofit/>
          </a:bodyPr>
          <a:lstStyle/>
          <a:p>
            <a:r>
              <a:rPr lang="en-GB" sz="2800" dirty="0" smtClean="0"/>
              <a:t>Don’t miss out on buying your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dirty="0" smtClean="0"/>
              <a:t> </a:t>
            </a:r>
            <a:r>
              <a:rPr lang="en-GB" sz="3600" b="1" dirty="0" smtClean="0"/>
              <a:t>Official Comic Relief T-shirt!!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9" y="137145"/>
            <a:ext cx="1701599" cy="17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2" y="6346905"/>
            <a:ext cx="860421" cy="156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04664" y="6660232"/>
            <a:ext cx="4936999" cy="646331"/>
            <a:chOff x="404664" y="6660232"/>
            <a:chExt cx="4936999" cy="64633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440" y="6716336"/>
              <a:ext cx="1025486" cy="30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04664" y="6660232"/>
              <a:ext cx="49369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 smtClean="0"/>
                <a:t>“Head on down to your nearest                      store</a:t>
              </a:r>
              <a:r>
                <a:rPr lang="en-GB" dirty="0" smtClean="0"/>
                <a:t>!”</a:t>
              </a:r>
            </a:p>
            <a:p>
              <a:pPr algn="ctr"/>
              <a:endParaRPr lang="en-GB" dirty="0"/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26" y="12998"/>
            <a:ext cx="2348483" cy="22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4" y="7452320"/>
            <a:ext cx="543384" cy="6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600" y="8100342"/>
            <a:ext cx="45719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56183" y="8066011"/>
            <a:ext cx="3745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29585" r="18002" b="17456"/>
          <a:stretch/>
        </p:blipFill>
        <p:spPr bwMode="auto">
          <a:xfrm>
            <a:off x="2236317" y="7441131"/>
            <a:ext cx="3566275" cy="1536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3456" y="7596336"/>
            <a:ext cx="1317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TK Maxx,</a:t>
            </a:r>
          </a:p>
          <a:p>
            <a:pPr algn="ctr"/>
            <a:r>
              <a:rPr lang="en-GB" i="1" dirty="0" smtClean="0"/>
              <a:t>52 Pyle St,</a:t>
            </a:r>
          </a:p>
          <a:p>
            <a:pPr algn="ctr"/>
            <a:r>
              <a:rPr lang="en-GB" i="1" dirty="0" smtClean="0"/>
              <a:t>Newport,</a:t>
            </a:r>
          </a:p>
          <a:p>
            <a:pPr algn="ctr"/>
            <a:r>
              <a:rPr lang="en-GB" i="1" dirty="0" smtClean="0"/>
              <a:t>IOW</a:t>
            </a:r>
          </a:p>
          <a:p>
            <a:pPr algn="ctr"/>
            <a:r>
              <a:rPr lang="en-GB" i="1" dirty="0" smtClean="0"/>
              <a:t>PO30 1XB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6474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Don’t miss out on buying your  Official Comic Relief T-shirt!! </vt:lpstr>
    </vt:vector>
  </TitlesOfParts>
  <Company>The TJX Companies,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miss out on buying your Official Comic Relief T-shirt! Get one now from your nearest Tkmaxx store whilst stock last!</dc:title>
  <dc:creator>Ian Holloway</dc:creator>
  <cp:lastModifiedBy>Becky</cp:lastModifiedBy>
  <cp:revision>10</cp:revision>
  <dcterms:created xsi:type="dcterms:W3CDTF">2015-02-25T08:34:07Z</dcterms:created>
  <dcterms:modified xsi:type="dcterms:W3CDTF">2015-03-05T13:15:32Z</dcterms:modified>
</cp:coreProperties>
</file>